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8" r:id="rId2"/>
    <p:sldId id="256" r:id="rId3"/>
    <p:sldId id="275" r:id="rId4"/>
    <p:sldId id="267" r:id="rId5"/>
    <p:sldId id="268" r:id="rId6"/>
    <p:sldId id="260" r:id="rId7"/>
    <p:sldId id="262" r:id="rId8"/>
    <p:sldId id="265" r:id="rId9"/>
    <p:sldId id="266" r:id="rId10"/>
    <p:sldId id="272" r:id="rId11"/>
    <p:sldId id="273" r:id="rId12"/>
    <p:sldId id="269" r:id="rId13"/>
    <p:sldId id="270" r:id="rId14"/>
    <p:sldId id="271" r:id="rId15"/>
    <p:sldId id="274" r:id="rId16"/>
    <p:sldId id="277" r:id="rId17"/>
    <p:sldId id="276"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4E"/>
    <a:srgbClr val="000000"/>
    <a:srgbClr val="7A942F"/>
    <a:srgbClr val="00ADBA"/>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14D40-91DE-412F-8379-A1B5D4AFF776}" v="34" dt="2022-03-30T07:48:37.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4236" autoAdjust="0"/>
  </p:normalViewPr>
  <p:slideViewPr>
    <p:cSldViewPr snapToGrid="0">
      <p:cViewPr varScale="1">
        <p:scale>
          <a:sx n="96" d="100"/>
          <a:sy n="96" d="100"/>
        </p:scale>
        <p:origin x="354"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sen, Victoria Marie" userId="fc2ceafc-abf1-4a28-95b1-069ab325f4b7" providerId="ADAL" clId="{E4F14D40-91DE-412F-8379-A1B5D4AFF776}"/>
    <pc:docChg chg="custSel addSld delSld modSld sldOrd">
      <pc:chgData name="Kristiansen, Victoria Marie" userId="fc2ceafc-abf1-4a28-95b1-069ab325f4b7" providerId="ADAL" clId="{E4F14D40-91DE-412F-8379-A1B5D4AFF776}" dt="2022-03-30T09:47:10.103" v="6394" actId="20577"/>
      <pc:docMkLst>
        <pc:docMk/>
      </pc:docMkLst>
      <pc:sldChg chg="modSp mod">
        <pc:chgData name="Kristiansen, Victoria Marie" userId="fc2ceafc-abf1-4a28-95b1-069ab325f4b7" providerId="ADAL" clId="{E4F14D40-91DE-412F-8379-A1B5D4AFF776}" dt="2022-03-30T07:45:56.432" v="6062" actId="20577"/>
        <pc:sldMkLst>
          <pc:docMk/>
          <pc:sldMk cId="1624035752" sldId="256"/>
        </pc:sldMkLst>
        <pc:spChg chg="mod">
          <ac:chgData name="Kristiansen, Victoria Marie" userId="fc2ceafc-abf1-4a28-95b1-069ab325f4b7" providerId="ADAL" clId="{E4F14D40-91DE-412F-8379-A1B5D4AFF776}" dt="2022-03-30T07:45:56.432" v="6062" actId="20577"/>
          <ac:spMkLst>
            <pc:docMk/>
            <pc:sldMk cId="1624035752" sldId="256"/>
            <ac:spMk id="3" creationId="{51EB72C1-3228-4425-9907-6244FAC36C41}"/>
          </ac:spMkLst>
        </pc:spChg>
      </pc:sldChg>
      <pc:sldChg chg="del">
        <pc:chgData name="Kristiansen, Victoria Marie" userId="fc2ceafc-abf1-4a28-95b1-069ab325f4b7" providerId="ADAL" clId="{E4F14D40-91DE-412F-8379-A1B5D4AFF776}" dt="2022-03-29T10:03:45.673" v="4398" actId="47"/>
        <pc:sldMkLst>
          <pc:docMk/>
          <pc:sldMk cId="4159545685" sldId="257"/>
        </pc:sldMkLst>
      </pc:sldChg>
      <pc:sldChg chg="del">
        <pc:chgData name="Kristiansen, Victoria Marie" userId="fc2ceafc-abf1-4a28-95b1-069ab325f4b7" providerId="ADAL" clId="{E4F14D40-91DE-412F-8379-A1B5D4AFF776}" dt="2022-03-29T08:06:16.086" v="0" actId="47"/>
        <pc:sldMkLst>
          <pc:docMk/>
          <pc:sldMk cId="1381814810" sldId="259"/>
        </pc:sldMkLst>
      </pc:sldChg>
      <pc:sldChg chg="modSp mod">
        <pc:chgData name="Kristiansen, Victoria Marie" userId="fc2ceafc-abf1-4a28-95b1-069ab325f4b7" providerId="ADAL" clId="{E4F14D40-91DE-412F-8379-A1B5D4AFF776}" dt="2022-03-30T07:46:26.926" v="6104" actId="20577"/>
        <pc:sldMkLst>
          <pc:docMk/>
          <pc:sldMk cId="3380169610" sldId="260"/>
        </pc:sldMkLst>
        <pc:spChg chg="mod">
          <ac:chgData name="Kristiansen, Victoria Marie" userId="fc2ceafc-abf1-4a28-95b1-069ab325f4b7" providerId="ADAL" clId="{E4F14D40-91DE-412F-8379-A1B5D4AFF776}" dt="2022-03-30T07:46:26.926" v="6104" actId="20577"/>
          <ac:spMkLst>
            <pc:docMk/>
            <pc:sldMk cId="3380169610" sldId="260"/>
            <ac:spMk id="3" creationId="{B4A67FF5-A7D4-49F9-A4D4-739B02648ECA}"/>
          </ac:spMkLst>
        </pc:spChg>
      </pc:sldChg>
      <pc:sldChg chg="modNotesTx">
        <pc:chgData name="Kristiansen, Victoria Marie" userId="fc2ceafc-abf1-4a28-95b1-069ab325f4b7" providerId="ADAL" clId="{E4F14D40-91DE-412F-8379-A1B5D4AFF776}" dt="2022-03-29T18:41:17.262" v="5405" actId="20577"/>
        <pc:sldMkLst>
          <pc:docMk/>
          <pc:sldMk cId="3540200799" sldId="262"/>
        </pc:sldMkLst>
      </pc:sldChg>
      <pc:sldChg chg="modNotesTx">
        <pc:chgData name="Kristiansen, Victoria Marie" userId="fc2ceafc-abf1-4a28-95b1-069ab325f4b7" providerId="ADAL" clId="{E4F14D40-91DE-412F-8379-A1B5D4AFF776}" dt="2022-03-29T08:41:18.605" v="4108" actId="20577"/>
        <pc:sldMkLst>
          <pc:docMk/>
          <pc:sldMk cId="2804857564" sldId="266"/>
        </pc:sldMkLst>
      </pc:sldChg>
      <pc:sldChg chg="modSp mod">
        <pc:chgData name="Kristiansen, Victoria Marie" userId="fc2ceafc-abf1-4a28-95b1-069ab325f4b7" providerId="ADAL" clId="{E4F14D40-91DE-412F-8379-A1B5D4AFF776}" dt="2022-03-29T08:44:39.137" v="4377" actId="20577"/>
        <pc:sldMkLst>
          <pc:docMk/>
          <pc:sldMk cId="556174701" sldId="267"/>
        </pc:sldMkLst>
        <pc:spChg chg="mod">
          <ac:chgData name="Kristiansen, Victoria Marie" userId="fc2ceafc-abf1-4a28-95b1-069ab325f4b7" providerId="ADAL" clId="{E4F14D40-91DE-412F-8379-A1B5D4AFF776}" dt="2022-03-29T08:44:39.137" v="4377" actId="20577"/>
          <ac:spMkLst>
            <pc:docMk/>
            <pc:sldMk cId="556174701" sldId="267"/>
            <ac:spMk id="2" creationId="{E27B4003-611E-4882-A500-C1FA7CE006F2}"/>
          </ac:spMkLst>
        </pc:spChg>
      </pc:sldChg>
      <pc:sldChg chg="addSp modSp mod modNotesTx">
        <pc:chgData name="Kristiansen, Victoria Marie" userId="fc2ceafc-abf1-4a28-95b1-069ab325f4b7" providerId="ADAL" clId="{E4F14D40-91DE-412F-8379-A1B5D4AFF776}" dt="2022-03-29T08:45:48.094" v="4397" actId="14100"/>
        <pc:sldMkLst>
          <pc:docMk/>
          <pc:sldMk cId="2730946785" sldId="268"/>
        </pc:sldMkLst>
        <pc:spChg chg="mod">
          <ac:chgData name="Kristiansen, Victoria Marie" userId="fc2ceafc-abf1-4a28-95b1-069ab325f4b7" providerId="ADAL" clId="{E4F14D40-91DE-412F-8379-A1B5D4AFF776}" dt="2022-03-29T08:43:27.792" v="4363" actId="1076"/>
          <ac:spMkLst>
            <pc:docMk/>
            <pc:sldMk cId="2730946785" sldId="268"/>
            <ac:spMk id="3" creationId="{4C451ABA-CA65-485D-B088-F2B0A5843D05}"/>
          </ac:spMkLst>
        </pc:spChg>
        <pc:spChg chg="add mod">
          <ac:chgData name="Kristiansen, Victoria Marie" userId="fc2ceafc-abf1-4a28-95b1-069ab325f4b7" providerId="ADAL" clId="{E4F14D40-91DE-412F-8379-A1B5D4AFF776}" dt="2022-03-29T08:44:57.787" v="4380" actId="1076"/>
          <ac:spMkLst>
            <pc:docMk/>
            <pc:sldMk cId="2730946785" sldId="268"/>
            <ac:spMk id="4" creationId="{17B58287-7D6C-49E3-B8B3-252F5D0DEF9C}"/>
          </ac:spMkLst>
        </pc:spChg>
        <pc:spChg chg="add mod">
          <ac:chgData name="Kristiansen, Victoria Marie" userId="fc2ceafc-abf1-4a28-95b1-069ab325f4b7" providerId="ADAL" clId="{E4F14D40-91DE-412F-8379-A1B5D4AFF776}" dt="2022-03-29T08:45:03.769" v="4381" actId="14100"/>
          <ac:spMkLst>
            <pc:docMk/>
            <pc:sldMk cId="2730946785" sldId="268"/>
            <ac:spMk id="5" creationId="{38958514-4A64-4F5A-BF43-EB5CDE82341C}"/>
          </ac:spMkLst>
        </pc:spChg>
        <pc:spChg chg="add mod">
          <ac:chgData name="Kristiansen, Victoria Marie" userId="fc2ceafc-abf1-4a28-95b1-069ab325f4b7" providerId="ADAL" clId="{E4F14D40-91DE-412F-8379-A1B5D4AFF776}" dt="2022-03-29T08:45:27.303" v="4389" actId="1076"/>
          <ac:spMkLst>
            <pc:docMk/>
            <pc:sldMk cId="2730946785" sldId="268"/>
            <ac:spMk id="6" creationId="{FF2BB70A-6406-4AEB-8E54-312C0DFB073C}"/>
          </ac:spMkLst>
        </pc:spChg>
        <pc:spChg chg="add mod">
          <ac:chgData name="Kristiansen, Victoria Marie" userId="fc2ceafc-abf1-4a28-95b1-069ab325f4b7" providerId="ADAL" clId="{E4F14D40-91DE-412F-8379-A1B5D4AFF776}" dt="2022-03-29T08:45:48.094" v="4397" actId="14100"/>
          <ac:spMkLst>
            <pc:docMk/>
            <pc:sldMk cId="2730946785" sldId="268"/>
            <ac:spMk id="7" creationId="{A6BAE873-F25E-4FB9-B6BF-0254CDCF014C}"/>
          </ac:spMkLst>
        </pc:spChg>
      </pc:sldChg>
      <pc:sldChg chg="modSp mod ord modNotesTx">
        <pc:chgData name="Kristiansen, Victoria Marie" userId="fc2ceafc-abf1-4a28-95b1-069ab325f4b7" providerId="ADAL" clId="{E4F14D40-91DE-412F-8379-A1B5D4AFF776}" dt="2022-03-29T19:04:57.381" v="5623" actId="113"/>
        <pc:sldMkLst>
          <pc:docMk/>
          <pc:sldMk cId="3176495980" sldId="269"/>
        </pc:sldMkLst>
        <pc:spChg chg="mod">
          <ac:chgData name="Kristiansen, Victoria Marie" userId="fc2ceafc-abf1-4a28-95b1-069ab325f4b7" providerId="ADAL" clId="{E4F14D40-91DE-412F-8379-A1B5D4AFF776}" dt="2022-03-29T19:04:57.381" v="5623" actId="113"/>
          <ac:spMkLst>
            <pc:docMk/>
            <pc:sldMk cId="3176495980" sldId="269"/>
            <ac:spMk id="3" creationId="{2AB857BF-446C-430A-ADCA-5BAFF97E08E2}"/>
          </ac:spMkLst>
        </pc:spChg>
      </pc:sldChg>
      <pc:sldChg chg="modSp mod ord">
        <pc:chgData name="Kristiansen, Victoria Marie" userId="fc2ceafc-abf1-4a28-95b1-069ab325f4b7" providerId="ADAL" clId="{E4F14D40-91DE-412F-8379-A1B5D4AFF776}" dt="2022-03-30T07:48:10.538" v="6269" actId="255"/>
        <pc:sldMkLst>
          <pc:docMk/>
          <pc:sldMk cId="1568616275" sldId="270"/>
        </pc:sldMkLst>
        <pc:spChg chg="mod">
          <ac:chgData name="Kristiansen, Victoria Marie" userId="fc2ceafc-abf1-4a28-95b1-069ab325f4b7" providerId="ADAL" clId="{E4F14D40-91DE-412F-8379-A1B5D4AFF776}" dt="2022-03-29T08:36:22.336" v="4005" actId="20577"/>
          <ac:spMkLst>
            <pc:docMk/>
            <pc:sldMk cId="1568616275" sldId="270"/>
            <ac:spMk id="3" creationId="{2AB857BF-446C-430A-ADCA-5BAFF97E08E2}"/>
          </ac:spMkLst>
        </pc:spChg>
        <pc:spChg chg="mod">
          <ac:chgData name="Kristiansen, Victoria Marie" userId="fc2ceafc-abf1-4a28-95b1-069ab325f4b7" providerId="ADAL" clId="{E4F14D40-91DE-412F-8379-A1B5D4AFF776}" dt="2022-03-30T07:48:10.538" v="6269" actId="255"/>
          <ac:spMkLst>
            <pc:docMk/>
            <pc:sldMk cId="1568616275" sldId="270"/>
            <ac:spMk id="10" creationId="{FA2E4DF1-0328-4C9C-8C0E-2043C779B318}"/>
          </ac:spMkLst>
        </pc:spChg>
      </pc:sldChg>
      <pc:sldChg chg="modSp mod modNotesTx">
        <pc:chgData name="Kristiansen, Victoria Marie" userId="fc2ceafc-abf1-4a28-95b1-069ab325f4b7" providerId="ADAL" clId="{E4F14D40-91DE-412F-8379-A1B5D4AFF776}" dt="2022-03-30T05:36:31.154" v="5624" actId="20577"/>
        <pc:sldMkLst>
          <pc:docMk/>
          <pc:sldMk cId="1169070589" sldId="271"/>
        </pc:sldMkLst>
        <pc:spChg chg="mod">
          <ac:chgData name="Kristiansen, Victoria Marie" userId="fc2ceafc-abf1-4a28-95b1-069ab325f4b7" providerId="ADAL" clId="{E4F14D40-91DE-412F-8379-A1B5D4AFF776}" dt="2022-03-30T05:36:31.154" v="5624" actId="20577"/>
          <ac:spMkLst>
            <pc:docMk/>
            <pc:sldMk cId="1169070589" sldId="271"/>
            <ac:spMk id="2" creationId="{640BE69A-3639-4895-A3BA-B6C2E1A0199D}"/>
          </ac:spMkLst>
        </pc:spChg>
      </pc:sldChg>
      <pc:sldChg chg="modSp mod modNotesTx">
        <pc:chgData name="Kristiansen, Victoria Marie" userId="fc2ceafc-abf1-4a28-95b1-069ab325f4b7" providerId="ADAL" clId="{E4F14D40-91DE-412F-8379-A1B5D4AFF776}" dt="2022-03-29T08:17:31.526" v="1142" actId="20577"/>
        <pc:sldMkLst>
          <pc:docMk/>
          <pc:sldMk cId="3362995634" sldId="272"/>
        </pc:sldMkLst>
        <pc:spChg chg="mod">
          <ac:chgData name="Kristiansen, Victoria Marie" userId="fc2ceafc-abf1-4a28-95b1-069ab325f4b7" providerId="ADAL" clId="{E4F14D40-91DE-412F-8379-A1B5D4AFF776}" dt="2022-03-29T08:17:31.526" v="1142" actId="20577"/>
          <ac:spMkLst>
            <pc:docMk/>
            <pc:sldMk cId="3362995634" sldId="272"/>
            <ac:spMk id="2" creationId="{98357064-D220-41B5-9ED5-33659C0A056C}"/>
          </ac:spMkLst>
        </pc:spChg>
      </pc:sldChg>
      <pc:sldChg chg="modSp mod">
        <pc:chgData name="Kristiansen, Victoria Marie" userId="fc2ceafc-abf1-4a28-95b1-069ab325f4b7" providerId="ADAL" clId="{E4F14D40-91DE-412F-8379-A1B5D4AFF776}" dt="2022-03-30T07:47:42.837" v="6232" actId="20577"/>
        <pc:sldMkLst>
          <pc:docMk/>
          <pc:sldMk cId="1746391770" sldId="273"/>
        </pc:sldMkLst>
        <pc:spChg chg="mod">
          <ac:chgData name="Kristiansen, Victoria Marie" userId="fc2ceafc-abf1-4a28-95b1-069ab325f4b7" providerId="ADAL" clId="{E4F14D40-91DE-412F-8379-A1B5D4AFF776}" dt="2022-03-29T08:18:15.741" v="1203" actId="20577"/>
          <ac:spMkLst>
            <pc:docMk/>
            <pc:sldMk cId="1746391770" sldId="273"/>
            <ac:spMk id="2" creationId="{98357064-D220-41B5-9ED5-33659C0A056C}"/>
          </ac:spMkLst>
        </pc:spChg>
        <pc:spChg chg="mod">
          <ac:chgData name="Kristiansen, Victoria Marie" userId="fc2ceafc-abf1-4a28-95b1-069ab325f4b7" providerId="ADAL" clId="{E4F14D40-91DE-412F-8379-A1B5D4AFF776}" dt="2022-03-30T07:47:42.837" v="6232" actId="20577"/>
          <ac:spMkLst>
            <pc:docMk/>
            <pc:sldMk cId="1746391770" sldId="273"/>
            <ac:spMk id="4" creationId="{6D71385E-D58E-41CC-A2F1-0AF8FECB0B30}"/>
          </ac:spMkLst>
        </pc:spChg>
        <pc:spChg chg="mod">
          <ac:chgData name="Kristiansen, Victoria Marie" userId="fc2ceafc-abf1-4a28-95b1-069ab325f4b7" providerId="ADAL" clId="{E4F14D40-91DE-412F-8379-A1B5D4AFF776}" dt="2022-03-29T08:22:09.821" v="1284" actId="20577"/>
          <ac:spMkLst>
            <pc:docMk/>
            <pc:sldMk cId="1746391770" sldId="273"/>
            <ac:spMk id="5" creationId="{7C9F6BEB-D32E-4DA7-8CFE-7FD65DCB51D3}"/>
          </ac:spMkLst>
        </pc:spChg>
      </pc:sldChg>
      <pc:sldChg chg="modSp mod modNotesTx">
        <pc:chgData name="Kristiansen, Victoria Marie" userId="fc2ceafc-abf1-4a28-95b1-069ab325f4b7" providerId="ADAL" clId="{E4F14D40-91DE-412F-8379-A1B5D4AFF776}" dt="2022-03-30T07:48:19.311" v="6279" actId="20577"/>
        <pc:sldMkLst>
          <pc:docMk/>
          <pc:sldMk cId="2477355742" sldId="274"/>
        </pc:sldMkLst>
        <pc:spChg chg="mod">
          <ac:chgData name="Kristiansen, Victoria Marie" userId="fc2ceafc-abf1-4a28-95b1-069ab325f4b7" providerId="ADAL" clId="{E4F14D40-91DE-412F-8379-A1B5D4AFF776}" dt="2022-03-29T10:11:27.308" v="5239" actId="20577"/>
          <ac:spMkLst>
            <pc:docMk/>
            <pc:sldMk cId="2477355742" sldId="274"/>
            <ac:spMk id="2" creationId="{640BE69A-3639-4895-A3BA-B6C2E1A0199D}"/>
          </ac:spMkLst>
        </pc:spChg>
        <pc:spChg chg="mod">
          <ac:chgData name="Kristiansen, Victoria Marie" userId="fc2ceafc-abf1-4a28-95b1-069ab325f4b7" providerId="ADAL" clId="{E4F14D40-91DE-412F-8379-A1B5D4AFF776}" dt="2022-03-30T07:48:19.311" v="6279" actId="20577"/>
          <ac:spMkLst>
            <pc:docMk/>
            <pc:sldMk cId="2477355742" sldId="274"/>
            <ac:spMk id="4" creationId="{3C7D3F60-D9B5-43EF-98F7-BDF3FE0141A0}"/>
          </ac:spMkLst>
        </pc:spChg>
        <pc:spChg chg="mod">
          <ac:chgData name="Kristiansen, Victoria Marie" userId="fc2ceafc-abf1-4a28-95b1-069ab325f4b7" providerId="ADAL" clId="{E4F14D40-91DE-412F-8379-A1B5D4AFF776}" dt="2022-03-29T08:32:17.713" v="3031" actId="20577"/>
          <ac:spMkLst>
            <pc:docMk/>
            <pc:sldMk cId="2477355742" sldId="274"/>
            <ac:spMk id="5" creationId="{D0E8708E-1A3B-423D-B2FE-0583B7CB12CC}"/>
          </ac:spMkLst>
        </pc:spChg>
      </pc:sldChg>
      <pc:sldChg chg="modNotesTx">
        <pc:chgData name="Kristiansen, Victoria Marie" userId="fc2ceafc-abf1-4a28-95b1-069ab325f4b7" providerId="ADAL" clId="{E4F14D40-91DE-412F-8379-A1B5D4AFF776}" dt="2022-03-29T18:35:10.172" v="5404" actId="20577"/>
        <pc:sldMkLst>
          <pc:docMk/>
          <pc:sldMk cId="2138158428" sldId="275"/>
        </pc:sldMkLst>
      </pc:sldChg>
      <pc:sldChg chg="del">
        <pc:chgData name="Kristiansen, Victoria Marie" userId="fc2ceafc-abf1-4a28-95b1-069ab325f4b7" providerId="ADAL" clId="{E4F14D40-91DE-412F-8379-A1B5D4AFF776}" dt="2022-03-29T08:40:44.222" v="4091" actId="47"/>
        <pc:sldMkLst>
          <pc:docMk/>
          <pc:sldMk cId="2411410307" sldId="275"/>
        </pc:sldMkLst>
      </pc:sldChg>
      <pc:sldChg chg="modSp new mod">
        <pc:chgData name="Kristiansen, Victoria Marie" userId="fc2ceafc-abf1-4a28-95b1-069ab325f4b7" providerId="ADAL" clId="{E4F14D40-91DE-412F-8379-A1B5D4AFF776}" dt="2022-03-30T08:51:52.294" v="6295" actId="20577"/>
        <pc:sldMkLst>
          <pc:docMk/>
          <pc:sldMk cId="47575095" sldId="276"/>
        </pc:sldMkLst>
        <pc:spChg chg="mod">
          <ac:chgData name="Kristiansen, Victoria Marie" userId="fc2ceafc-abf1-4a28-95b1-069ab325f4b7" providerId="ADAL" clId="{E4F14D40-91DE-412F-8379-A1B5D4AFF776}" dt="2022-03-30T08:51:52.294" v="6295" actId="20577"/>
          <ac:spMkLst>
            <pc:docMk/>
            <pc:sldMk cId="47575095" sldId="276"/>
            <ac:spMk id="6" creationId="{A1504FF2-AD7A-42F1-8EEA-01276A3603A9}"/>
          </ac:spMkLst>
        </pc:spChg>
      </pc:sldChg>
      <pc:sldChg chg="del">
        <pc:chgData name="Kristiansen, Victoria Marie" userId="fc2ceafc-abf1-4a28-95b1-069ab325f4b7" providerId="ADAL" clId="{E4F14D40-91DE-412F-8379-A1B5D4AFF776}" dt="2022-03-29T08:40:45.171" v="4092" actId="47"/>
        <pc:sldMkLst>
          <pc:docMk/>
          <pc:sldMk cId="1542087141" sldId="276"/>
        </pc:sldMkLst>
      </pc:sldChg>
      <pc:sldChg chg="addSp modSp new mod">
        <pc:chgData name="Kristiansen, Victoria Marie" userId="fc2ceafc-abf1-4a28-95b1-069ab325f4b7" providerId="ADAL" clId="{E4F14D40-91DE-412F-8379-A1B5D4AFF776}" dt="2022-03-30T07:49:08.223" v="6289" actId="255"/>
        <pc:sldMkLst>
          <pc:docMk/>
          <pc:sldMk cId="2339869678" sldId="277"/>
        </pc:sldMkLst>
        <pc:spChg chg="mod">
          <ac:chgData name="Kristiansen, Victoria Marie" userId="fc2ceafc-abf1-4a28-95b1-069ab325f4b7" providerId="ADAL" clId="{E4F14D40-91DE-412F-8379-A1B5D4AFF776}" dt="2022-03-30T05:43:48.805" v="5668" actId="20577"/>
          <ac:spMkLst>
            <pc:docMk/>
            <pc:sldMk cId="2339869678" sldId="277"/>
            <ac:spMk id="2" creationId="{5E28B6B9-AA38-4C1D-9E2A-B3100E0A6DE4}"/>
          </ac:spMkLst>
        </pc:spChg>
        <pc:spChg chg="mod">
          <ac:chgData name="Kristiansen, Victoria Marie" userId="fc2ceafc-abf1-4a28-95b1-069ab325f4b7" providerId="ADAL" clId="{E4F14D40-91DE-412F-8379-A1B5D4AFF776}" dt="2022-03-30T07:49:08.223" v="6289" actId="255"/>
          <ac:spMkLst>
            <pc:docMk/>
            <pc:sldMk cId="2339869678" sldId="277"/>
            <ac:spMk id="3" creationId="{5B75050E-3548-4D47-BFC9-ED831B7539BF}"/>
          </ac:spMkLst>
        </pc:spChg>
        <pc:picChg chg="add mod">
          <ac:chgData name="Kristiansen, Victoria Marie" userId="fc2ceafc-abf1-4a28-95b1-069ab325f4b7" providerId="ADAL" clId="{E4F14D40-91DE-412F-8379-A1B5D4AFF776}" dt="2022-03-30T07:49:00.098" v="6287" actId="1076"/>
          <ac:picMkLst>
            <pc:docMk/>
            <pc:sldMk cId="2339869678" sldId="277"/>
            <ac:picMk id="4" creationId="{35ADFCF0-6C30-427A-9CB3-4FD342E9E10A}"/>
          </ac:picMkLst>
        </pc:picChg>
      </pc:sldChg>
      <pc:sldChg chg="modSp new mod ord">
        <pc:chgData name="Kristiansen, Victoria Marie" userId="fc2ceafc-abf1-4a28-95b1-069ab325f4b7" providerId="ADAL" clId="{E4F14D40-91DE-412F-8379-A1B5D4AFF776}" dt="2022-03-30T09:47:10.103" v="6394" actId="20577"/>
        <pc:sldMkLst>
          <pc:docMk/>
          <pc:sldMk cId="2933575564" sldId="278"/>
        </pc:sldMkLst>
        <pc:spChg chg="mod">
          <ac:chgData name="Kristiansen, Victoria Marie" userId="fc2ceafc-abf1-4a28-95b1-069ab325f4b7" providerId="ADAL" clId="{E4F14D40-91DE-412F-8379-A1B5D4AFF776}" dt="2022-03-30T09:46:56.918" v="6347" actId="20577"/>
          <ac:spMkLst>
            <pc:docMk/>
            <pc:sldMk cId="2933575564" sldId="278"/>
            <ac:spMk id="2" creationId="{022E7F64-48DC-4D8C-AF3E-27C1249B4FD1}"/>
          </ac:spMkLst>
        </pc:spChg>
        <pc:spChg chg="mod">
          <ac:chgData name="Kristiansen, Victoria Marie" userId="fc2ceafc-abf1-4a28-95b1-069ab325f4b7" providerId="ADAL" clId="{E4F14D40-91DE-412F-8379-A1B5D4AFF776}" dt="2022-03-30T09:47:10.103" v="6394" actId="20577"/>
          <ac:spMkLst>
            <pc:docMk/>
            <pc:sldMk cId="2933575564" sldId="278"/>
            <ac:spMk id="3" creationId="{E7B99167-6C02-41C9-B957-9B1D9850F13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accent1"/>
        </a:solidFill>
      </dgm:spPr>
      <dgm:t>
        <a:bodyPr/>
        <a:lstStyle/>
        <a:p>
          <a:r>
            <a:rPr lang="nb-NO" sz="1000" dirty="0"/>
            <a:t>VIRKSOMHETSOMRÅDE 1</a:t>
          </a:r>
        </a:p>
        <a:p>
          <a:r>
            <a:rPr lang="nb-NO" sz="1000" dirty="0"/>
            <a:t>helse, sosial, barnehage, opplæring, barnevern og familie</a:t>
          </a:r>
        </a:p>
      </dgm:t>
    </dgm:pt>
    <dgm:pt modelId="{414D6496-57F0-4C69-9D0A-7BCAF1F387C5}" type="sibTrans" cxnId="{A4D874BF-96C6-4A0A-A2CB-17ABAC0E1FBA}">
      <dgm:prSet custT="1"/>
      <dgm:spPr>
        <a:ln>
          <a:prstDash val="sysDot"/>
        </a:ln>
      </dgm:spPr>
      <dgm:t>
        <a:bodyPr/>
        <a:lstStyle/>
        <a:p>
          <a:endParaRPr lang="nb-NO"/>
        </a:p>
      </dgm:t>
    </dgm:pt>
    <dgm:pt modelId="{36C0BA03-B3F1-4EFA-A62F-84B733E6686C}" type="parTrans" cxnId="{A4D874BF-96C6-4A0A-A2CB-17ABAC0E1FBA}">
      <dgm:prSet/>
      <dgm:spPr/>
      <dgm:t>
        <a:bodyPr/>
        <a:lstStyle/>
        <a:p>
          <a:endParaRPr lang="nb-NO"/>
        </a:p>
      </dgm:t>
    </dgm:pt>
    <dgm:pt modelId="{F249FCF1-CCE9-4FA2-88E8-C45F2F78328C}">
      <dgm:prSet phldrT="[Tekst]" custT="1"/>
      <dgm:spPr>
        <a:solidFill>
          <a:schemeClr val="accent1"/>
        </a:solidFill>
      </dgm:spPr>
      <dgm:t>
        <a:bodyPr/>
        <a:lstStyle/>
        <a:p>
          <a:r>
            <a:rPr lang="nb-NO" sz="1050" dirty="0"/>
            <a:t>VIRKSOMHETSOMRÅDE 2</a:t>
          </a:r>
        </a:p>
        <a:p>
          <a:r>
            <a:rPr lang="nb-NO" sz="1050" dirty="0"/>
            <a:t>miljøvern, landbruk og næringsutvikling</a:t>
          </a:r>
        </a:p>
      </dgm:t>
    </dgm:pt>
    <dgm:pt modelId="{3042B69E-6359-486B-8621-FEE603BF1B9C}" type="sibTrans" cxnId="{24E74616-6731-4DDD-8C02-723EAF961BC8}">
      <dgm:prSet custT="1"/>
      <dgm:spPr>
        <a:ln>
          <a:prstDash val="sysDot"/>
        </a:ln>
      </dgm:spPr>
      <dgm:t>
        <a:bodyPr/>
        <a:lstStyle/>
        <a:p>
          <a:endParaRPr lang="nb-NO"/>
        </a:p>
      </dgm:t>
    </dgm:pt>
    <dgm:pt modelId="{73C78F6B-6131-4677-93E5-E8A94F0D52F0}" type="parTrans" cxnId="{24E74616-6731-4DDD-8C02-723EAF961BC8}">
      <dgm:prSet/>
      <dgm:spPr/>
      <dgm:t>
        <a:bodyPr/>
        <a:lstStyle/>
        <a:p>
          <a:endParaRPr lang="nb-NO"/>
        </a:p>
      </dgm:t>
    </dgm:pt>
    <dgm:pt modelId="{D0344DDC-8F55-4033-A6F4-FD81D681618A}">
      <dgm:prSet phldrT="[Tekst]" custT="1"/>
      <dgm:spPr>
        <a:solidFill>
          <a:schemeClr val="accent1"/>
        </a:solidFill>
      </dgm:spPr>
      <dgm:t>
        <a:bodyPr/>
        <a:lstStyle/>
        <a:p>
          <a:r>
            <a:rPr lang="nb-NO" sz="1000" dirty="0"/>
            <a:t>VIRKSOMHETSOMRÅDE 3</a:t>
          </a:r>
        </a:p>
        <a:p>
          <a:r>
            <a:rPr lang="nb-NO" sz="1000" dirty="0"/>
            <a:t>beredskap, vergemål, justis, kommunal og regional samordning</a:t>
          </a:r>
        </a:p>
      </dgm:t>
    </dgm:pt>
    <dgm:pt modelId="{016316BA-4626-478F-B619-4F74B90C64FF}" type="sibTrans" cxnId="{C83345F7-C9D7-4582-AF81-5E52F4A2143B}">
      <dgm:prSet custT="1"/>
      <dgm:spPr>
        <a:ln>
          <a:prstDash val="sysDot"/>
        </a:ln>
      </dgm:spPr>
      <dgm:t>
        <a:bodyPr/>
        <a:lstStyle/>
        <a:p>
          <a:endParaRPr lang="nb-NO"/>
        </a:p>
      </dgm:t>
    </dgm:pt>
    <dgm:pt modelId="{C629C5F7-014C-465C-9F44-7F7ED9C0D3AC}" type="parTrans" cxnId="{C83345F7-C9D7-4582-AF81-5E52F4A2143B}">
      <dgm:prSet/>
      <dgm:spPr/>
      <dgm:t>
        <a:bodyPr/>
        <a:lstStyle/>
        <a:p>
          <a:endParaRPr lang="nb-NO"/>
        </a:p>
      </dgm:t>
    </dgm:pt>
    <dgm:pt modelId="{72C476B0-F20A-4EF5-BE1E-2645092B995D}">
      <dgm:prSet custT="1"/>
      <dgm:spPr>
        <a:solidFill>
          <a:schemeClr val="accent1"/>
        </a:solidFill>
      </dgm:spPr>
      <dgm:t>
        <a:bodyPr/>
        <a:lstStyle/>
        <a:p>
          <a:r>
            <a:rPr lang="nb-NO" sz="1050" dirty="0"/>
            <a:t>VIRKSOMHETSOMRÅDE 4</a:t>
          </a:r>
        </a:p>
        <a:p>
          <a:r>
            <a:rPr lang="nb-NO" sz="1050" dirty="0"/>
            <a:t>virksomhetsstyring og kommunikasjon</a:t>
          </a:r>
        </a:p>
      </dgm:t>
    </dgm:pt>
    <dgm:pt modelId="{328CCD12-1967-44E8-ADD3-6F0E8339E938}" type="sibTrans" cxnId="{2651820C-F4E9-4CC4-99A6-F14A52D89E3E}">
      <dgm:prSet custT="1"/>
      <dgm:spPr>
        <a:ln>
          <a:prstDash val="sysDot"/>
        </a:ln>
      </dgm:spPr>
      <dgm:t>
        <a:bodyPr/>
        <a:lstStyle/>
        <a:p>
          <a:endParaRPr lang="nb-NO"/>
        </a:p>
      </dgm:t>
    </dgm:pt>
    <dgm:pt modelId="{502E90F9-E424-48C6-8D41-00118DE56928}" type="parTrans" cxnId="{2651820C-F4E9-4CC4-99A6-F14A52D89E3E}">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4C2D2006-F8B7-4480-9438-D7185AED68F1}" type="presOf" srcId="{36C0BA03-B3F1-4EFA-A62F-84B733E6686C}" destId="{E6EA9A81-E724-450C-A319-67A2806CFCDB}"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2FDD3BDA-B191-4443-8DB8-5B88ECBBBD40}" type="presOf" srcId="{D0344DDC-8F55-4033-A6F4-FD81D681618A}" destId="{B0F3984F-6014-4942-85E2-FDA6A38EFAE1}" srcOrd="1"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tx1"/>
        </a:solidFill>
      </dgm:spPr>
      <dgm:t>
        <a:bodyPr/>
        <a:lstStyle/>
        <a:p>
          <a:r>
            <a:rPr lang="nb-NO" sz="1000" dirty="0"/>
            <a:t>Helse, sosial, barnehage, opplæring, barnevern og familie</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tx1"/>
        </a:solidFill>
      </dgm:spPr>
      <dgm:t>
        <a:bodyPr/>
        <a:lstStyle/>
        <a:p>
          <a:r>
            <a:rPr lang="nb-NO" sz="1050" dirty="0"/>
            <a:t>Miljøvern, landbruk og næringsutvikling</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tx1"/>
        </a:solidFill>
      </dgm:spPr>
      <dgm:t>
        <a:bodyPr/>
        <a:lstStyle/>
        <a:p>
          <a:r>
            <a:rPr lang="nb-NO" sz="1000" dirty="0"/>
            <a:t>Beredskap, vergemål, justis, kommunal og regional samordning</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72C476B0-F20A-4EF5-BE1E-2645092B995D}">
      <dgm:prSet custT="1"/>
      <dgm:spPr>
        <a:solidFill>
          <a:schemeClr val="tx1"/>
        </a:solidFill>
      </dgm:spPr>
      <dgm:t>
        <a:bodyPr/>
        <a:lstStyle/>
        <a:p>
          <a:r>
            <a:rPr lang="nb-NO" sz="1050" dirty="0"/>
            <a:t>Virksomhetsstyring og kommunikasjon</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9E64DC1F-672B-49C1-B66C-1414000629FF}">
      <dgm:prSet custT="1"/>
      <dgm:spPr/>
      <dgm:t>
        <a:bodyPr/>
        <a:lstStyle/>
        <a:p>
          <a:pPr algn="ctr"/>
          <a:r>
            <a:rPr lang="nb-NO" sz="900" dirty="0"/>
            <a:t>Barnehage og opplæring</a:t>
          </a:r>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900" dirty="0"/>
            <a:t>Helse og omsorg</a:t>
          </a:r>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900" dirty="0"/>
            <a:t>Barnevern og familie</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900" dirty="0"/>
            <a:t>Jord og mat</a:t>
          </a:r>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900" dirty="0"/>
            <a:t>Skog- og </a:t>
          </a:r>
          <a:r>
            <a:rPr lang="nb-NO" sz="900" dirty="0" err="1"/>
            <a:t>trebruk</a:t>
          </a:r>
          <a:endParaRPr lang="nb-NO" sz="900" dirty="0"/>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900" dirty="0"/>
            <a:t>Samfunnssikkerhet og beredskap</a:t>
          </a:r>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900" dirty="0"/>
            <a:t>Vergemål</a:t>
          </a:r>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900" dirty="0"/>
            <a:t>Juridisk enhet</a:t>
          </a:r>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900" dirty="0"/>
            <a:t>Virksomhetsutvikling, styring og kommunikasjon</a:t>
          </a:r>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900" dirty="0"/>
            <a:t>Felles tjenester og drift</a:t>
          </a:r>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1C6A1F89-8827-4CF6-96CD-2C013E5ACDC0}">
      <dgm:prSet custT="1"/>
      <dgm:spPr/>
      <dgm:t>
        <a:bodyPr/>
        <a:lstStyle/>
        <a:p>
          <a:r>
            <a:rPr lang="nb-NO" sz="900" dirty="0"/>
            <a:t>Sosial</a:t>
          </a:r>
        </a:p>
      </dgm:t>
    </dgm:pt>
    <dgm:pt modelId="{47ABC653-7F10-4C2F-AE28-AFE6AE4CDE82}" type="parTrans" cxnId="{EEEDBF34-80A8-44ED-87A0-2E545E6E8104}">
      <dgm:prSet/>
      <dgm:spPr/>
      <dgm:t>
        <a:bodyPr/>
        <a:lstStyle/>
        <a:p>
          <a:endParaRPr lang="nb-NO"/>
        </a:p>
      </dgm:t>
    </dgm:pt>
    <dgm:pt modelId="{288A9B4B-4436-4996-A4D9-F3B42982E201}" type="sibTrans" cxnId="{EEEDBF34-80A8-44ED-87A0-2E545E6E8104}">
      <dgm:prSet/>
      <dgm:spPr/>
      <dgm:t>
        <a:bodyPr/>
        <a:lstStyle/>
        <a:p>
          <a:endParaRPr lang="nb-NO"/>
        </a:p>
      </dgm:t>
    </dgm:pt>
    <dgm:pt modelId="{92471CE8-6F64-4AFF-B34D-8BE8312BBD09}">
      <dgm:prSet custT="1"/>
      <dgm:spPr/>
      <dgm:t>
        <a:bodyPr/>
        <a:lstStyle/>
        <a:p>
          <a:r>
            <a:rPr lang="nb-NO" sz="900" dirty="0"/>
            <a:t>Vannforvaltning og forurensning</a:t>
          </a:r>
        </a:p>
      </dgm:t>
    </dgm:pt>
    <dgm:pt modelId="{EDDD6797-EB6D-438E-B656-A2FC0655D091}" type="parTrans" cxnId="{AAC78E72-1986-4D0A-AFFA-532E7348D81F}">
      <dgm:prSet/>
      <dgm:spPr/>
      <dgm:t>
        <a:bodyPr/>
        <a:lstStyle/>
        <a:p>
          <a:endParaRPr lang="nb-NO"/>
        </a:p>
      </dgm:t>
    </dgm:pt>
    <dgm:pt modelId="{2191B814-381C-45B7-AD12-64BC5045FF1D}" type="sibTrans" cxnId="{AAC78E72-1986-4D0A-AFFA-532E7348D81F}">
      <dgm:prSet/>
      <dgm:spPr/>
      <dgm:t>
        <a:bodyPr/>
        <a:lstStyle/>
        <a:p>
          <a:endParaRPr lang="nb-NO"/>
        </a:p>
      </dgm:t>
    </dgm:pt>
    <dgm:pt modelId="{377267B1-1E26-430B-B094-8A9453AF7BA6}">
      <dgm:prSet custT="1"/>
      <dgm:spPr/>
      <dgm:t>
        <a:bodyPr/>
        <a:lstStyle/>
        <a:p>
          <a:r>
            <a:rPr lang="nb-NO" sz="900" dirty="0"/>
            <a:t>Naturmangfold og verneområder</a:t>
          </a:r>
        </a:p>
      </dgm:t>
    </dgm:pt>
    <dgm:pt modelId="{6E97315C-486E-488A-8FA6-CA976997F059}" type="parTrans" cxnId="{F3506973-ED73-452C-9FDD-DBAB4209303A}">
      <dgm:prSet/>
      <dgm:spPr/>
      <dgm:t>
        <a:bodyPr/>
        <a:lstStyle/>
        <a:p>
          <a:endParaRPr lang="nb-NO"/>
        </a:p>
      </dgm:t>
    </dgm:pt>
    <dgm:pt modelId="{15B6A562-2545-408C-A954-B06EFC054256}" type="sibTrans" cxnId="{F3506973-ED73-452C-9FDD-DBAB4209303A}">
      <dgm:prSet/>
      <dgm:spPr/>
      <dgm:t>
        <a:bodyPr/>
        <a:lstStyle/>
        <a:p>
          <a:endParaRPr lang="nb-NO"/>
        </a:p>
      </dgm:t>
    </dgm:pt>
    <dgm:pt modelId="{80DAA843-ADB0-4788-ABC9-3E65DDDDF7F7}">
      <dgm:prSet custT="1"/>
      <dgm:spPr/>
      <dgm:t>
        <a:bodyPr/>
        <a:lstStyle/>
        <a:p>
          <a:r>
            <a:rPr lang="nb-NO" sz="900" dirty="0"/>
            <a:t>Areal og klima</a:t>
          </a:r>
        </a:p>
      </dgm:t>
    </dgm:pt>
    <dgm:pt modelId="{41804451-4AC8-4FF5-8D47-0B27C94588E0}" type="parTrans" cxnId="{3B40B653-797F-4F71-90BB-D899FA3CF180}">
      <dgm:prSet/>
      <dgm:spPr/>
      <dgm:t>
        <a:bodyPr/>
        <a:lstStyle/>
        <a:p>
          <a:endParaRPr lang="nb-NO"/>
        </a:p>
      </dgm:t>
    </dgm:pt>
    <dgm:pt modelId="{BBE9BD5B-00D0-4460-82E3-984F725795FB}" type="sibTrans" cxnId="{3B40B653-797F-4F71-90BB-D899FA3CF180}">
      <dgm:prSet/>
      <dgm:spPr/>
      <dgm:t>
        <a:bodyPr/>
        <a:lstStyle/>
        <a:p>
          <a:endParaRPr lang="nb-NO"/>
        </a:p>
      </dgm:t>
    </dgm:pt>
    <dgm:pt modelId="{47A112C8-2A9D-43A2-B06C-7B58B566C087}">
      <dgm:prSet custT="1"/>
      <dgm:spPr/>
      <dgm:t>
        <a:bodyPr/>
        <a:lstStyle/>
        <a:p>
          <a:r>
            <a:rPr lang="nb-NO" sz="900" dirty="0"/>
            <a:t>Kommunal og regional samordning</a:t>
          </a:r>
        </a:p>
      </dgm:t>
    </dgm:pt>
    <dgm:pt modelId="{54681513-0E3E-4DEA-9314-2C5B7680A58C}" type="parTrans" cxnId="{72B04B04-FAD8-4FA0-8D7D-A217567A8DE3}">
      <dgm:prSet/>
      <dgm:spPr/>
      <dgm:t>
        <a:bodyPr/>
        <a:lstStyle/>
        <a:p>
          <a:endParaRPr lang="nb-NO"/>
        </a:p>
      </dgm:t>
    </dgm:pt>
    <dgm:pt modelId="{E633DBF6-E7BC-40E8-AE07-4A11BD5F79D7}" type="sibTrans" cxnId="{72B04B04-FAD8-4FA0-8D7D-A217567A8DE3}">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5"/>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5" custScaleY="66232">
        <dgm:presLayoutVars>
          <dgm:chPref val="3"/>
        </dgm:presLayoutVars>
      </dgm:prSet>
      <dgm:spPr/>
    </dgm:pt>
    <dgm:pt modelId="{D081F199-C51D-4286-AE79-B9CA09B24249}" type="pres">
      <dgm:prSet presAssocID="{9E64DC1F-672B-49C1-B66C-1414000629FF}" presName="rootConnector" presStyleLbl="node3" presStyleIdx="0" presStyleCnt="15"/>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5"/>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5" custScaleY="66232">
        <dgm:presLayoutVars>
          <dgm:chPref val="3"/>
        </dgm:presLayoutVars>
      </dgm:prSet>
      <dgm:spPr/>
    </dgm:pt>
    <dgm:pt modelId="{6F0A6178-D3C6-4969-A72F-E0B3F5536A65}" type="pres">
      <dgm:prSet presAssocID="{8B46BCB3-9871-4FAC-8864-FF461453ABAB}" presName="rootConnector" presStyleLbl="node3" presStyleIdx="1" presStyleCnt="15"/>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5"/>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5" custScaleY="66232">
        <dgm:presLayoutVars>
          <dgm:chPref val="3"/>
        </dgm:presLayoutVars>
      </dgm:prSet>
      <dgm:spPr/>
    </dgm:pt>
    <dgm:pt modelId="{03D7907E-B3FC-4860-BDFF-CBE51089CF17}" type="pres">
      <dgm:prSet presAssocID="{F3FAB0EC-2EFE-4B82-A0F5-80D672030D4E}" presName="rootConnector" presStyleLbl="node3" presStyleIdx="2" presStyleCnt="15"/>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06272699-FF4F-4744-8319-2540627A1474}" type="pres">
      <dgm:prSet presAssocID="{47ABC653-7F10-4C2F-AE28-AFE6AE4CDE82}" presName="Name37" presStyleLbl="parChTrans1D3" presStyleIdx="3" presStyleCnt="15"/>
      <dgm:spPr/>
    </dgm:pt>
    <dgm:pt modelId="{BFB618F8-0400-433A-8CD4-FFCEB22FC96C}" type="pres">
      <dgm:prSet presAssocID="{1C6A1F89-8827-4CF6-96CD-2C013E5ACDC0}" presName="hierRoot2" presStyleCnt="0">
        <dgm:presLayoutVars>
          <dgm:hierBranch val="init"/>
        </dgm:presLayoutVars>
      </dgm:prSet>
      <dgm:spPr/>
    </dgm:pt>
    <dgm:pt modelId="{50E5994F-CDA5-402F-89B7-348628C3B3D1}" type="pres">
      <dgm:prSet presAssocID="{1C6A1F89-8827-4CF6-96CD-2C013E5ACDC0}" presName="rootComposite" presStyleCnt="0"/>
      <dgm:spPr/>
    </dgm:pt>
    <dgm:pt modelId="{3B134F16-F973-42D5-AE06-11E401390740}" type="pres">
      <dgm:prSet presAssocID="{1C6A1F89-8827-4CF6-96CD-2C013E5ACDC0}" presName="rootText" presStyleLbl="node3" presStyleIdx="3" presStyleCnt="15" custScaleY="66232">
        <dgm:presLayoutVars>
          <dgm:chPref val="3"/>
        </dgm:presLayoutVars>
      </dgm:prSet>
      <dgm:spPr/>
    </dgm:pt>
    <dgm:pt modelId="{6A607EDD-4517-4400-8A52-2C75FE988E94}" type="pres">
      <dgm:prSet presAssocID="{1C6A1F89-8827-4CF6-96CD-2C013E5ACDC0}" presName="rootConnector" presStyleLbl="node3" presStyleIdx="3" presStyleCnt="15"/>
      <dgm:spPr/>
    </dgm:pt>
    <dgm:pt modelId="{966E5734-114A-4C65-B9C9-A9C525F0B85A}" type="pres">
      <dgm:prSet presAssocID="{1C6A1F89-8827-4CF6-96CD-2C013E5ACDC0}" presName="hierChild4" presStyleCnt="0"/>
      <dgm:spPr/>
    </dgm:pt>
    <dgm:pt modelId="{510F76B3-E980-45AD-85FC-D35EB66DCC26}" type="pres">
      <dgm:prSet presAssocID="{1C6A1F89-8827-4CF6-96CD-2C013E5ACDC0}"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4" presStyleCnt="15"/>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4" presStyleCnt="15" custScaleY="66232">
        <dgm:presLayoutVars>
          <dgm:chPref val="3"/>
        </dgm:presLayoutVars>
      </dgm:prSet>
      <dgm:spPr/>
    </dgm:pt>
    <dgm:pt modelId="{2CB855CF-56DE-4CA2-B4F1-2022331691CB}" type="pres">
      <dgm:prSet presAssocID="{75DB5BD8-C3A4-4756-B7CE-6A6512298477}" presName="rootConnector" presStyleLbl="node3" presStyleIdx="4" presStyleCnt="15"/>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5" presStyleCnt="15"/>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5" presStyleCnt="15" custScaleY="66232">
        <dgm:presLayoutVars>
          <dgm:chPref val="3"/>
        </dgm:presLayoutVars>
      </dgm:prSet>
      <dgm:spPr/>
    </dgm:pt>
    <dgm:pt modelId="{452CB0CB-CC04-4811-AB62-A3CB8C0061D7}" type="pres">
      <dgm:prSet presAssocID="{BB004931-FB7A-4722-A044-3E064B88D5E3}" presName="rootConnector" presStyleLbl="node3" presStyleIdx="5" presStyleCnt="15"/>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06B4E443-2D90-4B31-98AC-0E9FF95E82AB}" type="pres">
      <dgm:prSet presAssocID="{EDDD6797-EB6D-438E-B656-A2FC0655D091}" presName="Name37" presStyleLbl="parChTrans1D3" presStyleIdx="6" presStyleCnt="15"/>
      <dgm:spPr/>
    </dgm:pt>
    <dgm:pt modelId="{97AC11AD-BB52-49D6-97E3-30B463E22E7D}" type="pres">
      <dgm:prSet presAssocID="{92471CE8-6F64-4AFF-B34D-8BE8312BBD09}" presName="hierRoot2" presStyleCnt="0">
        <dgm:presLayoutVars>
          <dgm:hierBranch val="init"/>
        </dgm:presLayoutVars>
      </dgm:prSet>
      <dgm:spPr/>
    </dgm:pt>
    <dgm:pt modelId="{5A67C551-092C-4DD6-B8B0-07495430EBE9}" type="pres">
      <dgm:prSet presAssocID="{92471CE8-6F64-4AFF-B34D-8BE8312BBD09}" presName="rootComposite" presStyleCnt="0"/>
      <dgm:spPr/>
    </dgm:pt>
    <dgm:pt modelId="{87DBCEA4-0A31-47D1-8DE3-8EE2DAA4E0BC}" type="pres">
      <dgm:prSet presAssocID="{92471CE8-6F64-4AFF-B34D-8BE8312BBD09}" presName="rootText" presStyleLbl="node3" presStyleIdx="6" presStyleCnt="15" custScaleY="66232">
        <dgm:presLayoutVars>
          <dgm:chPref val="3"/>
        </dgm:presLayoutVars>
      </dgm:prSet>
      <dgm:spPr/>
    </dgm:pt>
    <dgm:pt modelId="{C8F3D424-B1C0-4A1C-9B68-2DA62890CA0F}" type="pres">
      <dgm:prSet presAssocID="{92471CE8-6F64-4AFF-B34D-8BE8312BBD09}" presName="rootConnector" presStyleLbl="node3" presStyleIdx="6" presStyleCnt="15"/>
      <dgm:spPr/>
    </dgm:pt>
    <dgm:pt modelId="{EA4D4B3F-1565-4543-A433-8F663E483091}" type="pres">
      <dgm:prSet presAssocID="{92471CE8-6F64-4AFF-B34D-8BE8312BBD09}" presName="hierChild4" presStyleCnt="0"/>
      <dgm:spPr/>
    </dgm:pt>
    <dgm:pt modelId="{F600D021-1345-46A6-B173-404D95C5D449}" type="pres">
      <dgm:prSet presAssocID="{92471CE8-6F64-4AFF-B34D-8BE8312BBD09}" presName="hierChild5" presStyleCnt="0"/>
      <dgm:spPr/>
    </dgm:pt>
    <dgm:pt modelId="{CE62C234-87AF-4752-8440-71F43EE457C8}" type="pres">
      <dgm:prSet presAssocID="{6E97315C-486E-488A-8FA6-CA976997F059}" presName="Name37" presStyleLbl="parChTrans1D3" presStyleIdx="7" presStyleCnt="15"/>
      <dgm:spPr/>
    </dgm:pt>
    <dgm:pt modelId="{6A278182-5CC2-45B2-8E61-87AB956E0E23}" type="pres">
      <dgm:prSet presAssocID="{377267B1-1E26-430B-B094-8A9453AF7BA6}" presName="hierRoot2" presStyleCnt="0">
        <dgm:presLayoutVars>
          <dgm:hierBranch val="init"/>
        </dgm:presLayoutVars>
      </dgm:prSet>
      <dgm:spPr/>
    </dgm:pt>
    <dgm:pt modelId="{1C8EE591-7F7C-487A-A456-8E60AE97FAA9}" type="pres">
      <dgm:prSet presAssocID="{377267B1-1E26-430B-B094-8A9453AF7BA6}" presName="rootComposite" presStyleCnt="0"/>
      <dgm:spPr/>
    </dgm:pt>
    <dgm:pt modelId="{073E3671-04EC-49D9-9F34-03B08B211090}" type="pres">
      <dgm:prSet presAssocID="{377267B1-1E26-430B-B094-8A9453AF7BA6}" presName="rootText" presStyleLbl="node3" presStyleIdx="7" presStyleCnt="15" custScaleY="66232">
        <dgm:presLayoutVars>
          <dgm:chPref val="3"/>
        </dgm:presLayoutVars>
      </dgm:prSet>
      <dgm:spPr/>
    </dgm:pt>
    <dgm:pt modelId="{3586EEF3-6E55-452B-84C2-EF246FC5D9CF}" type="pres">
      <dgm:prSet presAssocID="{377267B1-1E26-430B-B094-8A9453AF7BA6}" presName="rootConnector" presStyleLbl="node3" presStyleIdx="7" presStyleCnt="15"/>
      <dgm:spPr/>
    </dgm:pt>
    <dgm:pt modelId="{408D7E6B-EF68-4789-9F3F-F529074CDA97}" type="pres">
      <dgm:prSet presAssocID="{377267B1-1E26-430B-B094-8A9453AF7BA6}" presName="hierChild4" presStyleCnt="0"/>
      <dgm:spPr/>
    </dgm:pt>
    <dgm:pt modelId="{BB6B40A8-8DB0-4250-A334-A9311E7B82A6}" type="pres">
      <dgm:prSet presAssocID="{377267B1-1E26-430B-B094-8A9453AF7BA6}" presName="hierChild5" presStyleCnt="0"/>
      <dgm:spPr/>
    </dgm:pt>
    <dgm:pt modelId="{3378565C-5A4A-49D2-AC18-9C034B9F53E4}" type="pres">
      <dgm:prSet presAssocID="{41804451-4AC8-4FF5-8D47-0B27C94588E0}" presName="Name37" presStyleLbl="parChTrans1D3" presStyleIdx="8" presStyleCnt="15"/>
      <dgm:spPr/>
    </dgm:pt>
    <dgm:pt modelId="{1FC710B8-A7BB-486E-BD4C-1525B2D7FB50}" type="pres">
      <dgm:prSet presAssocID="{80DAA843-ADB0-4788-ABC9-3E65DDDDF7F7}" presName="hierRoot2" presStyleCnt="0">
        <dgm:presLayoutVars>
          <dgm:hierBranch val="init"/>
        </dgm:presLayoutVars>
      </dgm:prSet>
      <dgm:spPr/>
    </dgm:pt>
    <dgm:pt modelId="{3816374E-A92E-4F32-A806-D3DB6C6CC2A3}" type="pres">
      <dgm:prSet presAssocID="{80DAA843-ADB0-4788-ABC9-3E65DDDDF7F7}" presName="rootComposite" presStyleCnt="0"/>
      <dgm:spPr/>
    </dgm:pt>
    <dgm:pt modelId="{58EDB196-02E9-492E-ADE6-6CEDA205EEE9}" type="pres">
      <dgm:prSet presAssocID="{80DAA843-ADB0-4788-ABC9-3E65DDDDF7F7}" presName="rootText" presStyleLbl="node3" presStyleIdx="8" presStyleCnt="15" custScaleY="66232">
        <dgm:presLayoutVars>
          <dgm:chPref val="3"/>
        </dgm:presLayoutVars>
      </dgm:prSet>
      <dgm:spPr/>
    </dgm:pt>
    <dgm:pt modelId="{6E45E4C9-E7E5-4797-8D40-F29450D67401}" type="pres">
      <dgm:prSet presAssocID="{80DAA843-ADB0-4788-ABC9-3E65DDDDF7F7}" presName="rootConnector" presStyleLbl="node3" presStyleIdx="8" presStyleCnt="15"/>
      <dgm:spPr/>
    </dgm:pt>
    <dgm:pt modelId="{A3095B42-E297-40F6-80FF-FA7ACE6099E5}" type="pres">
      <dgm:prSet presAssocID="{80DAA843-ADB0-4788-ABC9-3E65DDDDF7F7}" presName="hierChild4" presStyleCnt="0"/>
      <dgm:spPr/>
    </dgm:pt>
    <dgm:pt modelId="{576C5ECC-6D42-4A89-91EA-BA00B673266D}" type="pres">
      <dgm:prSet presAssocID="{80DAA843-ADB0-4788-ABC9-3E65DDDDF7F7}"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9" presStyleCnt="15"/>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9" presStyleCnt="15" custScaleY="66232">
        <dgm:presLayoutVars>
          <dgm:chPref val="3"/>
        </dgm:presLayoutVars>
      </dgm:prSet>
      <dgm:spPr/>
    </dgm:pt>
    <dgm:pt modelId="{E86F0161-CEE8-48E7-94E0-234520B35ED8}" type="pres">
      <dgm:prSet presAssocID="{22006AAA-A47D-494C-8775-C9D8FA095457}" presName="rootConnector" presStyleLbl="node3" presStyleIdx="9" presStyleCnt="15"/>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10" presStyleCnt="15"/>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10" presStyleCnt="15" custScaleY="66232">
        <dgm:presLayoutVars>
          <dgm:chPref val="3"/>
        </dgm:presLayoutVars>
      </dgm:prSet>
      <dgm:spPr/>
    </dgm:pt>
    <dgm:pt modelId="{A251A243-D777-4290-85F9-ACCD0F09FCC7}" type="pres">
      <dgm:prSet presAssocID="{107B4AD6-E221-4697-9792-20C964819541}" presName="rootConnector" presStyleLbl="node3" presStyleIdx="10" presStyleCnt="15"/>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11" presStyleCnt="15"/>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11" presStyleCnt="15" custScaleY="66232">
        <dgm:presLayoutVars>
          <dgm:chPref val="3"/>
        </dgm:presLayoutVars>
      </dgm:prSet>
      <dgm:spPr/>
    </dgm:pt>
    <dgm:pt modelId="{995D3D0C-3AFD-422D-9617-1CBE9F115B50}" type="pres">
      <dgm:prSet presAssocID="{32468B7D-8285-495A-9993-F3A119679601}" presName="rootConnector" presStyleLbl="node3" presStyleIdx="11" presStyleCnt="15"/>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00FE3EA7-0FB5-4D24-A600-466BA35D6E4F}" type="pres">
      <dgm:prSet presAssocID="{54681513-0E3E-4DEA-9314-2C5B7680A58C}" presName="Name37" presStyleLbl="parChTrans1D3" presStyleIdx="12" presStyleCnt="15"/>
      <dgm:spPr/>
    </dgm:pt>
    <dgm:pt modelId="{7874E2E4-1F8F-4C7D-8491-34CB0C270C1C}" type="pres">
      <dgm:prSet presAssocID="{47A112C8-2A9D-43A2-B06C-7B58B566C087}" presName="hierRoot2" presStyleCnt="0">
        <dgm:presLayoutVars>
          <dgm:hierBranch val="init"/>
        </dgm:presLayoutVars>
      </dgm:prSet>
      <dgm:spPr/>
    </dgm:pt>
    <dgm:pt modelId="{C764FE50-B38D-4205-9421-4C9B7195EC23}" type="pres">
      <dgm:prSet presAssocID="{47A112C8-2A9D-43A2-B06C-7B58B566C087}" presName="rootComposite" presStyleCnt="0"/>
      <dgm:spPr/>
    </dgm:pt>
    <dgm:pt modelId="{B8AE307A-4F10-4474-BF31-4E67E539D541}" type="pres">
      <dgm:prSet presAssocID="{47A112C8-2A9D-43A2-B06C-7B58B566C087}" presName="rootText" presStyleLbl="node3" presStyleIdx="12" presStyleCnt="15" custScaleY="66232">
        <dgm:presLayoutVars>
          <dgm:chPref val="3"/>
        </dgm:presLayoutVars>
      </dgm:prSet>
      <dgm:spPr/>
    </dgm:pt>
    <dgm:pt modelId="{0E17AFF5-E9A6-44F2-9A67-D5EE63961445}" type="pres">
      <dgm:prSet presAssocID="{47A112C8-2A9D-43A2-B06C-7B58B566C087}" presName="rootConnector" presStyleLbl="node3" presStyleIdx="12" presStyleCnt="15"/>
      <dgm:spPr/>
    </dgm:pt>
    <dgm:pt modelId="{BC8FC423-58C4-4EA7-8474-D341F6BD5FD3}" type="pres">
      <dgm:prSet presAssocID="{47A112C8-2A9D-43A2-B06C-7B58B566C087}" presName="hierChild4" presStyleCnt="0"/>
      <dgm:spPr/>
    </dgm:pt>
    <dgm:pt modelId="{A38079EA-55A8-4D45-870B-D9AD5EB80770}" type="pres">
      <dgm:prSet presAssocID="{47A112C8-2A9D-43A2-B06C-7B58B566C087}"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13" presStyleCnt="15"/>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13" presStyleCnt="15" custScaleY="66232">
        <dgm:presLayoutVars>
          <dgm:chPref val="3"/>
        </dgm:presLayoutVars>
      </dgm:prSet>
      <dgm:spPr/>
    </dgm:pt>
    <dgm:pt modelId="{8157BD5F-A0BD-458C-87B0-EF0DB0C34D9F}" type="pres">
      <dgm:prSet presAssocID="{E0353EE4-59C3-4D77-9E2C-54C1371DF5E1}" presName="rootConnector" presStyleLbl="node3" presStyleIdx="13" presStyleCnt="15"/>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14" presStyleCnt="15"/>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14" presStyleCnt="15" custScaleY="66232">
        <dgm:presLayoutVars>
          <dgm:chPref val="3"/>
        </dgm:presLayoutVars>
      </dgm:prSet>
      <dgm:spPr/>
    </dgm:pt>
    <dgm:pt modelId="{257116C2-A7AC-4CEE-9EAC-FB7E33AB6955}" type="pres">
      <dgm:prSet presAssocID="{B599504E-6D5F-4A3D-9362-0EFCD89082FA}" presName="rootConnector" presStyleLbl="node3" presStyleIdx="14" presStyleCnt="15"/>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3A316101-75E7-4295-8362-688E5CF29486}" type="presOf" srcId="{377267B1-1E26-430B-B094-8A9453AF7BA6}" destId="{073E3671-04EC-49D9-9F34-03B08B211090}" srcOrd="0" destOrd="0" presId="urn:microsoft.com/office/officeart/2005/8/layout/orgChart1"/>
    <dgm:cxn modelId="{72B04B04-FAD8-4FA0-8D7D-A217567A8DE3}" srcId="{D0344DDC-8F55-4033-A6F4-FD81D681618A}" destId="{47A112C8-2A9D-43A2-B06C-7B58B566C087}" srcOrd="3" destOrd="0" parTransId="{54681513-0E3E-4DEA-9314-2C5B7680A58C}" sibTransId="{E633DBF6-E7BC-40E8-AE07-4A11BD5F79D7}"/>
    <dgm:cxn modelId="{4C2D2006-F8B7-4480-9438-D7185AED68F1}" type="presOf" srcId="{36C0BA03-B3F1-4EFA-A62F-84B733E6686C}" destId="{E6EA9A81-E724-450C-A319-67A2806CFCDB}" srcOrd="0"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83A8460D-88EB-402B-B2D4-E66F2C90DD93}" type="presOf" srcId="{80DAA843-ADB0-4788-ABC9-3E65DDDDF7F7}" destId="{58EDB196-02E9-492E-ADE6-6CEDA205EEE9}" srcOrd="0" destOrd="0" presId="urn:microsoft.com/office/officeart/2005/8/layout/orgChart1"/>
    <dgm:cxn modelId="{4A40570D-54BF-49BB-8C69-8B8AEE5F5736}" type="presOf" srcId="{80DAA843-ADB0-4788-ABC9-3E65DDDDF7F7}" destId="{6E45E4C9-E7E5-4797-8D40-F29450D67401}" srcOrd="1" destOrd="0" presId="urn:microsoft.com/office/officeart/2005/8/layout/orgChart1"/>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EEEDBF34-80A8-44ED-87A0-2E545E6E8104}" srcId="{AF9041BD-C952-4B86-A894-89148F6C266A}" destId="{1C6A1F89-8827-4CF6-96CD-2C013E5ACDC0}" srcOrd="3" destOrd="0" parTransId="{47ABC653-7F10-4C2F-AE28-AFE6AE4CDE82}" sibTransId="{288A9B4B-4436-4996-A4D9-F3B42982E20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E2C5AE48-32E3-4DDF-925E-52FCAF7DDBBB}" type="presOf" srcId="{92471CE8-6F64-4AFF-B34D-8BE8312BBD09}" destId="{87DBCEA4-0A31-47D1-8DE3-8EE2DAA4E0BC}"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0D15976E-E288-4E4B-BB30-EA0C38710AEC}" type="presOf" srcId="{9E64DC1F-672B-49C1-B66C-1414000629FF}" destId="{D081F199-C51D-4286-AE79-B9CA09B24249}" srcOrd="1"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AAC78E72-1986-4D0A-AFFA-532E7348D81F}" srcId="{F249FCF1-CCE9-4FA2-88E8-C45F2F78328C}" destId="{92471CE8-6F64-4AFF-B34D-8BE8312BBD09}" srcOrd="2" destOrd="0" parTransId="{EDDD6797-EB6D-438E-B656-A2FC0655D091}" sibTransId="{2191B814-381C-45B7-AD12-64BC5045FF1D}"/>
    <dgm:cxn modelId="{F3506973-ED73-452C-9FDD-DBAB4209303A}" srcId="{F249FCF1-CCE9-4FA2-88E8-C45F2F78328C}" destId="{377267B1-1E26-430B-B094-8A9453AF7BA6}" srcOrd="3" destOrd="0" parTransId="{6E97315C-486E-488A-8FA6-CA976997F059}" sibTransId="{15B6A562-2545-408C-A954-B06EFC054256}"/>
    <dgm:cxn modelId="{3B40B653-797F-4F71-90BB-D899FA3CF180}" srcId="{F249FCF1-CCE9-4FA2-88E8-C45F2F78328C}" destId="{80DAA843-ADB0-4788-ABC9-3E65DDDDF7F7}" srcOrd="4" destOrd="0" parTransId="{41804451-4AC8-4FF5-8D47-0B27C94588E0}" sibTransId="{BBE9BD5B-00D0-4460-82E3-984F725795FB}"/>
    <dgm:cxn modelId="{B8776756-9BF4-48E7-BD88-0D2E902391B1}" srcId="{72C476B0-F20A-4EF5-BE1E-2645092B995D}" destId="{E0353EE4-59C3-4D77-9E2C-54C1371DF5E1}" srcOrd="0" destOrd="0" parTransId="{D962012B-A854-44AA-856D-16B1C4C3DF26}" sibTransId="{1E32B75C-6D90-432B-877F-BB2F122E2A3E}"/>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31081E80-6368-42D2-A31F-209EEECF9314}" type="presOf" srcId="{47ABC653-7F10-4C2F-AE28-AFE6AE4CDE82}" destId="{06272699-FF4F-4744-8319-2540627A1474}" srcOrd="0"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423FFA8A-C008-4694-829B-2B33B2E52807}" type="presOf" srcId="{54681513-0E3E-4DEA-9314-2C5B7680A58C}" destId="{00FE3EA7-0FB5-4D24-A600-466BA35D6E4F}"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C799AC97-A724-43A0-B935-836E35A2231F}" type="presOf" srcId="{47A112C8-2A9D-43A2-B06C-7B58B566C087}" destId="{0E17AFF5-E9A6-44F2-9A67-D5EE63961445}" srcOrd="1"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1D840B9A-242D-43DF-9635-57D4894CFD82}" type="presOf" srcId="{377267B1-1E26-430B-B094-8A9453AF7BA6}" destId="{3586EEF3-6E55-452B-84C2-EF246FC5D9CF}" srcOrd="1" destOrd="0" presId="urn:microsoft.com/office/officeart/2005/8/layout/orgChart1"/>
    <dgm:cxn modelId="{6B2BC5A0-D8CB-4BAF-8123-95B76A995DD9}" type="presOf" srcId="{92471CE8-6F64-4AFF-B34D-8BE8312BBD09}" destId="{C8F3D424-B1C0-4A1C-9B68-2DA62890CA0F}" srcOrd="1"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FF3D0AA2-608B-494A-91EC-DB6CDABED16F}" type="presOf" srcId="{1C6A1F89-8827-4CF6-96CD-2C013E5ACDC0}" destId="{6A607EDD-4517-4400-8A52-2C75FE988E94}"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472C4BC1-0557-4DE3-A664-CE06EC2D6192}" type="presOf" srcId="{1C6A1F89-8827-4CF6-96CD-2C013E5ACDC0}" destId="{3B134F16-F973-42D5-AE06-11E401390740}" srcOrd="0" destOrd="0" presId="urn:microsoft.com/office/officeart/2005/8/layout/orgChart1"/>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FD5343DD-9F07-45F8-8798-E8371E9F19B1}" type="presOf" srcId="{41804451-4AC8-4FF5-8D47-0B27C94588E0}" destId="{3378565C-5A4A-49D2-AC18-9C034B9F53E4}"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3354DEF0-2205-4245-A0B2-9FE3C538248D}" type="presOf" srcId="{47A112C8-2A9D-43A2-B06C-7B58B566C087}" destId="{B8AE307A-4F10-4474-BF31-4E67E539D541}" srcOrd="0"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1CE148F6-62A1-424D-98E5-53D3C4E3794D}" type="presOf" srcId="{6E97315C-486E-488A-8FA6-CA976997F059}" destId="{CE62C234-87AF-4752-8440-71F43EE457C8}" srcOrd="0"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DFD5E6F9-3CDF-4350-8320-13854BCB613A}" type="presOf" srcId="{EDDD6797-EB6D-438E-B656-A2FC0655D091}" destId="{06B4E443-2D90-4B31-98AC-0E9FF95E82AB}" srcOrd="0" destOrd="0" presId="urn:microsoft.com/office/officeart/2005/8/layout/orgChart1"/>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4931D5FB-03B0-4F2D-8C94-C9EDED9A0628}" type="presParOf" srcId="{F68195F7-5F61-4FF3-84AD-DB2175C0DE5C}" destId="{06272699-FF4F-4744-8319-2540627A1474}" srcOrd="6" destOrd="0" presId="urn:microsoft.com/office/officeart/2005/8/layout/orgChart1"/>
    <dgm:cxn modelId="{7FE65D88-E06F-4CE8-AF2E-3E76212E9041}" type="presParOf" srcId="{F68195F7-5F61-4FF3-84AD-DB2175C0DE5C}" destId="{BFB618F8-0400-433A-8CD4-FFCEB22FC96C}" srcOrd="7" destOrd="0" presId="urn:microsoft.com/office/officeart/2005/8/layout/orgChart1"/>
    <dgm:cxn modelId="{63A851EB-CA50-4033-89DB-A877BD854ABC}" type="presParOf" srcId="{BFB618F8-0400-433A-8CD4-FFCEB22FC96C}" destId="{50E5994F-CDA5-402F-89B7-348628C3B3D1}" srcOrd="0" destOrd="0" presId="urn:microsoft.com/office/officeart/2005/8/layout/orgChart1"/>
    <dgm:cxn modelId="{95095CA7-7A6A-437C-9E1C-EAD3CFEAB964}" type="presParOf" srcId="{50E5994F-CDA5-402F-89B7-348628C3B3D1}" destId="{3B134F16-F973-42D5-AE06-11E401390740}" srcOrd="0" destOrd="0" presId="urn:microsoft.com/office/officeart/2005/8/layout/orgChart1"/>
    <dgm:cxn modelId="{89CCB803-9D4B-405A-A424-1F6F418488B7}" type="presParOf" srcId="{50E5994F-CDA5-402F-89B7-348628C3B3D1}" destId="{6A607EDD-4517-4400-8A52-2C75FE988E94}" srcOrd="1" destOrd="0" presId="urn:microsoft.com/office/officeart/2005/8/layout/orgChart1"/>
    <dgm:cxn modelId="{3CE820F5-5D73-467C-87E0-AD0E9E9DD167}" type="presParOf" srcId="{BFB618F8-0400-433A-8CD4-FFCEB22FC96C}" destId="{966E5734-114A-4C65-B9C9-A9C525F0B85A}" srcOrd="1" destOrd="0" presId="urn:microsoft.com/office/officeart/2005/8/layout/orgChart1"/>
    <dgm:cxn modelId="{C37F84F6-BC5A-4C24-9BB9-31B49F2F29FA}" type="presParOf" srcId="{BFB618F8-0400-433A-8CD4-FFCEB22FC96C}" destId="{510F76B3-E980-45AD-85FC-D35EB66DCC26}"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B876BE68-BB30-4E27-87C2-D8885B279B69}" type="presParOf" srcId="{FF001A87-F164-47F4-983B-1BC94792FCE0}" destId="{06B4E443-2D90-4B31-98AC-0E9FF95E82AB}" srcOrd="4" destOrd="0" presId="urn:microsoft.com/office/officeart/2005/8/layout/orgChart1"/>
    <dgm:cxn modelId="{49FDA946-A90F-40D0-9694-2E7784962CC4}" type="presParOf" srcId="{FF001A87-F164-47F4-983B-1BC94792FCE0}" destId="{97AC11AD-BB52-49D6-97E3-30B463E22E7D}" srcOrd="5" destOrd="0" presId="urn:microsoft.com/office/officeart/2005/8/layout/orgChart1"/>
    <dgm:cxn modelId="{413A8323-86BE-4226-9AFF-84839C9C8812}" type="presParOf" srcId="{97AC11AD-BB52-49D6-97E3-30B463E22E7D}" destId="{5A67C551-092C-4DD6-B8B0-07495430EBE9}" srcOrd="0" destOrd="0" presId="urn:microsoft.com/office/officeart/2005/8/layout/orgChart1"/>
    <dgm:cxn modelId="{2A14CD07-C466-4091-8035-59B2688E782B}" type="presParOf" srcId="{5A67C551-092C-4DD6-B8B0-07495430EBE9}" destId="{87DBCEA4-0A31-47D1-8DE3-8EE2DAA4E0BC}" srcOrd="0" destOrd="0" presId="urn:microsoft.com/office/officeart/2005/8/layout/orgChart1"/>
    <dgm:cxn modelId="{F456DE3B-E849-49C2-B2E0-D18EDCFE9BDA}" type="presParOf" srcId="{5A67C551-092C-4DD6-B8B0-07495430EBE9}" destId="{C8F3D424-B1C0-4A1C-9B68-2DA62890CA0F}" srcOrd="1" destOrd="0" presId="urn:microsoft.com/office/officeart/2005/8/layout/orgChart1"/>
    <dgm:cxn modelId="{E7FED49A-0268-4A36-BDB2-191FF80B0C72}" type="presParOf" srcId="{97AC11AD-BB52-49D6-97E3-30B463E22E7D}" destId="{EA4D4B3F-1565-4543-A433-8F663E483091}" srcOrd="1" destOrd="0" presId="urn:microsoft.com/office/officeart/2005/8/layout/orgChart1"/>
    <dgm:cxn modelId="{E4CA0630-C944-43CE-B529-3683F43E1E3B}" type="presParOf" srcId="{97AC11AD-BB52-49D6-97E3-30B463E22E7D}" destId="{F600D021-1345-46A6-B173-404D95C5D449}" srcOrd="2" destOrd="0" presId="urn:microsoft.com/office/officeart/2005/8/layout/orgChart1"/>
    <dgm:cxn modelId="{7B49FD53-CD50-487B-BFC5-DC1FA30ECE6D}" type="presParOf" srcId="{FF001A87-F164-47F4-983B-1BC94792FCE0}" destId="{CE62C234-87AF-4752-8440-71F43EE457C8}" srcOrd="6" destOrd="0" presId="urn:microsoft.com/office/officeart/2005/8/layout/orgChart1"/>
    <dgm:cxn modelId="{D88C3018-94C5-48D5-B780-2E816D3E93C3}" type="presParOf" srcId="{FF001A87-F164-47F4-983B-1BC94792FCE0}" destId="{6A278182-5CC2-45B2-8E61-87AB956E0E23}" srcOrd="7" destOrd="0" presId="urn:microsoft.com/office/officeart/2005/8/layout/orgChart1"/>
    <dgm:cxn modelId="{9F01628F-46D7-4370-8DB6-D8F23B0A1C90}" type="presParOf" srcId="{6A278182-5CC2-45B2-8E61-87AB956E0E23}" destId="{1C8EE591-7F7C-487A-A456-8E60AE97FAA9}" srcOrd="0" destOrd="0" presId="urn:microsoft.com/office/officeart/2005/8/layout/orgChart1"/>
    <dgm:cxn modelId="{20502BB9-B8F8-49D3-8934-45D350DABE7A}" type="presParOf" srcId="{1C8EE591-7F7C-487A-A456-8E60AE97FAA9}" destId="{073E3671-04EC-49D9-9F34-03B08B211090}" srcOrd="0" destOrd="0" presId="urn:microsoft.com/office/officeart/2005/8/layout/orgChart1"/>
    <dgm:cxn modelId="{56EAE611-5674-4D85-A192-B845A28AA509}" type="presParOf" srcId="{1C8EE591-7F7C-487A-A456-8E60AE97FAA9}" destId="{3586EEF3-6E55-452B-84C2-EF246FC5D9CF}" srcOrd="1" destOrd="0" presId="urn:microsoft.com/office/officeart/2005/8/layout/orgChart1"/>
    <dgm:cxn modelId="{73B3289F-07A5-486E-9DA8-C3838BE984A0}" type="presParOf" srcId="{6A278182-5CC2-45B2-8E61-87AB956E0E23}" destId="{408D7E6B-EF68-4789-9F3F-F529074CDA97}" srcOrd="1" destOrd="0" presId="urn:microsoft.com/office/officeart/2005/8/layout/orgChart1"/>
    <dgm:cxn modelId="{DEBB5BE4-DA5E-4701-93C2-0A34E2313062}" type="presParOf" srcId="{6A278182-5CC2-45B2-8E61-87AB956E0E23}" destId="{BB6B40A8-8DB0-4250-A334-A9311E7B82A6}" srcOrd="2" destOrd="0" presId="urn:microsoft.com/office/officeart/2005/8/layout/orgChart1"/>
    <dgm:cxn modelId="{10BB2FB7-9FAD-43A8-8FFB-A076FC99317E}" type="presParOf" srcId="{FF001A87-F164-47F4-983B-1BC94792FCE0}" destId="{3378565C-5A4A-49D2-AC18-9C034B9F53E4}" srcOrd="8" destOrd="0" presId="urn:microsoft.com/office/officeart/2005/8/layout/orgChart1"/>
    <dgm:cxn modelId="{FABD89E2-06B9-4FEE-B251-6038C92550BC}" type="presParOf" srcId="{FF001A87-F164-47F4-983B-1BC94792FCE0}" destId="{1FC710B8-A7BB-486E-BD4C-1525B2D7FB50}" srcOrd="9" destOrd="0" presId="urn:microsoft.com/office/officeart/2005/8/layout/orgChart1"/>
    <dgm:cxn modelId="{8D7CC51A-6452-436A-B074-84E2CE63BFE5}" type="presParOf" srcId="{1FC710B8-A7BB-486E-BD4C-1525B2D7FB50}" destId="{3816374E-A92E-4F32-A806-D3DB6C6CC2A3}" srcOrd="0" destOrd="0" presId="urn:microsoft.com/office/officeart/2005/8/layout/orgChart1"/>
    <dgm:cxn modelId="{45AE9D7A-0033-446F-90D0-BBABBAF8437C}" type="presParOf" srcId="{3816374E-A92E-4F32-A806-D3DB6C6CC2A3}" destId="{58EDB196-02E9-492E-ADE6-6CEDA205EEE9}" srcOrd="0" destOrd="0" presId="urn:microsoft.com/office/officeart/2005/8/layout/orgChart1"/>
    <dgm:cxn modelId="{C2FA7218-6152-497E-A0FF-7DD8B2198281}" type="presParOf" srcId="{3816374E-A92E-4F32-A806-D3DB6C6CC2A3}" destId="{6E45E4C9-E7E5-4797-8D40-F29450D67401}" srcOrd="1" destOrd="0" presId="urn:microsoft.com/office/officeart/2005/8/layout/orgChart1"/>
    <dgm:cxn modelId="{08B3E370-6F11-4215-914C-324D5B67B2B6}" type="presParOf" srcId="{1FC710B8-A7BB-486E-BD4C-1525B2D7FB50}" destId="{A3095B42-E297-40F6-80FF-FA7ACE6099E5}" srcOrd="1" destOrd="0" presId="urn:microsoft.com/office/officeart/2005/8/layout/orgChart1"/>
    <dgm:cxn modelId="{99337B4C-C720-4B95-9CC5-0EFA247AC2DB}" type="presParOf" srcId="{1FC710B8-A7BB-486E-BD4C-1525B2D7FB50}" destId="{576C5ECC-6D42-4A89-91EA-BA00B673266D}"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FBEAF5BD-4ABF-432B-9D04-2C4804DB4519}" type="presParOf" srcId="{089CF33F-B4E6-4691-A461-4775C17C5091}" destId="{00FE3EA7-0FB5-4D24-A600-466BA35D6E4F}" srcOrd="6" destOrd="0" presId="urn:microsoft.com/office/officeart/2005/8/layout/orgChart1"/>
    <dgm:cxn modelId="{A38296DF-448E-4A08-B2F2-A688CC5A66CA}" type="presParOf" srcId="{089CF33F-B4E6-4691-A461-4775C17C5091}" destId="{7874E2E4-1F8F-4C7D-8491-34CB0C270C1C}" srcOrd="7" destOrd="0" presId="urn:microsoft.com/office/officeart/2005/8/layout/orgChart1"/>
    <dgm:cxn modelId="{5472389F-E169-4613-8423-8DA81900142A}" type="presParOf" srcId="{7874E2E4-1F8F-4C7D-8491-34CB0C270C1C}" destId="{C764FE50-B38D-4205-9421-4C9B7195EC23}" srcOrd="0" destOrd="0" presId="urn:microsoft.com/office/officeart/2005/8/layout/orgChart1"/>
    <dgm:cxn modelId="{524D9EB8-6D7B-4577-B8A9-7FB1146B6641}" type="presParOf" srcId="{C764FE50-B38D-4205-9421-4C9B7195EC23}" destId="{B8AE307A-4F10-4474-BF31-4E67E539D541}" srcOrd="0" destOrd="0" presId="urn:microsoft.com/office/officeart/2005/8/layout/orgChart1"/>
    <dgm:cxn modelId="{A427B893-CA50-4432-B03C-7F24924C6933}" type="presParOf" srcId="{C764FE50-B38D-4205-9421-4C9B7195EC23}" destId="{0E17AFF5-E9A6-44F2-9A67-D5EE63961445}" srcOrd="1" destOrd="0" presId="urn:microsoft.com/office/officeart/2005/8/layout/orgChart1"/>
    <dgm:cxn modelId="{552D0881-A116-4A32-8FA3-F9F2A9BDF652}" type="presParOf" srcId="{7874E2E4-1F8F-4C7D-8491-34CB0C270C1C}" destId="{BC8FC423-58C4-4EA7-8474-D341F6BD5FD3}" srcOrd="1" destOrd="0" presId="urn:microsoft.com/office/officeart/2005/8/layout/orgChart1"/>
    <dgm:cxn modelId="{A70694E8-AE0C-4A66-A389-642091042ED2}" type="presParOf" srcId="{7874E2E4-1F8F-4C7D-8491-34CB0C270C1C}" destId="{A38079EA-55A8-4D45-870B-D9AD5EB80770}"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51C5A-593C-4139-847D-4859BD95A570}">
      <dsp:nvSpPr>
        <dsp:cNvPr id="0" name=""/>
        <dsp:cNvSpPr/>
      </dsp:nvSpPr>
      <dsp:spPr>
        <a:xfrm>
          <a:off x="5039093" y="2097553"/>
          <a:ext cx="3946648" cy="456637"/>
        </a:xfrm>
        <a:custGeom>
          <a:avLst/>
          <a:gdLst/>
          <a:ahLst/>
          <a:cxnLst/>
          <a:rect l="0" t="0" r="0" b="0"/>
          <a:pathLst>
            <a:path>
              <a:moveTo>
                <a:pt x="0" y="0"/>
              </a:moveTo>
              <a:lnTo>
                <a:pt x="0" y="228318"/>
              </a:lnTo>
              <a:lnTo>
                <a:pt x="3946648" y="228318"/>
              </a:lnTo>
              <a:lnTo>
                <a:pt x="3946648"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5039093" y="2097553"/>
          <a:ext cx="1315549" cy="456637"/>
        </a:xfrm>
        <a:custGeom>
          <a:avLst/>
          <a:gdLst/>
          <a:ahLst/>
          <a:cxnLst/>
          <a:rect l="0" t="0" r="0" b="0"/>
          <a:pathLst>
            <a:path>
              <a:moveTo>
                <a:pt x="0" y="0"/>
              </a:moveTo>
              <a:lnTo>
                <a:pt x="0" y="228318"/>
              </a:lnTo>
              <a:lnTo>
                <a:pt x="1315549" y="228318"/>
              </a:lnTo>
              <a:lnTo>
                <a:pt x="1315549"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723543" y="2097553"/>
          <a:ext cx="1315549" cy="456637"/>
        </a:xfrm>
        <a:custGeom>
          <a:avLst/>
          <a:gdLst/>
          <a:ahLst/>
          <a:cxnLst/>
          <a:rect l="0" t="0" r="0" b="0"/>
          <a:pathLst>
            <a:path>
              <a:moveTo>
                <a:pt x="1315549" y="0"/>
              </a:moveTo>
              <a:lnTo>
                <a:pt x="1315549"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092444" y="2097553"/>
          <a:ext cx="3946648" cy="456637"/>
        </a:xfrm>
        <a:custGeom>
          <a:avLst/>
          <a:gdLst/>
          <a:ahLst/>
          <a:cxnLst/>
          <a:rect l="0" t="0" r="0" b="0"/>
          <a:pathLst>
            <a:path>
              <a:moveTo>
                <a:pt x="3946648" y="0"/>
              </a:moveTo>
              <a:lnTo>
                <a:pt x="3946648"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08569" y="1377458"/>
          <a:ext cx="3461047" cy="720094"/>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08569" y="1377458"/>
        <a:ext cx="3461047" cy="720094"/>
      </dsp:txXfrm>
    </dsp:sp>
    <dsp:sp modelId="{909C95B6-E601-4D07-A8B9-4253AA4B192F}">
      <dsp:nvSpPr>
        <dsp:cNvPr id="0" name=""/>
        <dsp:cNvSpPr/>
      </dsp:nvSpPr>
      <dsp:spPr>
        <a:xfrm>
          <a:off x="5213"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1</a:t>
          </a:r>
        </a:p>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5213" y="2554190"/>
        <a:ext cx="2174462" cy="1087231"/>
      </dsp:txXfrm>
    </dsp:sp>
    <dsp:sp modelId="{CDDA0DEA-00AB-4476-B1F6-F3D5C4F5B05A}">
      <dsp:nvSpPr>
        <dsp:cNvPr id="0" name=""/>
        <dsp:cNvSpPr/>
      </dsp:nvSpPr>
      <dsp:spPr>
        <a:xfrm>
          <a:off x="2636312"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2</a:t>
          </a:r>
        </a:p>
        <a:p>
          <a:pPr marL="0" lvl="0" indent="0" algn="ctr" defTabSz="466725">
            <a:lnSpc>
              <a:spcPct val="90000"/>
            </a:lnSpc>
            <a:spcBef>
              <a:spcPct val="0"/>
            </a:spcBef>
            <a:spcAft>
              <a:spcPct val="35000"/>
            </a:spcAft>
            <a:buNone/>
          </a:pPr>
          <a:r>
            <a:rPr lang="nb-NO" sz="1050" kern="1200" dirty="0"/>
            <a:t>miljøvern, landbruk og næringsutvikling</a:t>
          </a:r>
        </a:p>
      </dsp:txBody>
      <dsp:txXfrm>
        <a:off x="2636312" y="2554190"/>
        <a:ext cx="2174462" cy="1087231"/>
      </dsp:txXfrm>
    </dsp:sp>
    <dsp:sp modelId="{111B72F2-6D3E-4A9C-A953-9ECE5CECD5F6}">
      <dsp:nvSpPr>
        <dsp:cNvPr id="0" name=""/>
        <dsp:cNvSpPr/>
      </dsp:nvSpPr>
      <dsp:spPr>
        <a:xfrm>
          <a:off x="5267411"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3</a:t>
          </a:r>
        </a:p>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5267411" y="2554190"/>
        <a:ext cx="2174462" cy="1087231"/>
      </dsp:txXfrm>
    </dsp:sp>
    <dsp:sp modelId="{659292F3-2B21-4827-9546-D01800201700}">
      <dsp:nvSpPr>
        <dsp:cNvPr id="0" name=""/>
        <dsp:cNvSpPr/>
      </dsp:nvSpPr>
      <dsp:spPr>
        <a:xfrm>
          <a:off x="7898510"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4</a:t>
          </a:r>
        </a:p>
        <a:p>
          <a:pPr marL="0" lvl="0" indent="0" algn="ctr" defTabSz="466725">
            <a:lnSpc>
              <a:spcPct val="90000"/>
            </a:lnSpc>
            <a:spcBef>
              <a:spcPct val="0"/>
            </a:spcBef>
            <a:spcAft>
              <a:spcPct val="35000"/>
            </a:spcAft>
            <a:buNone/>
          </a:pPr>
          <a:r>
            <a:rPr lang="nb-NO" sz="1050" kern="1200" dirty="0"/>
            <a:t>virksomhetsstyring og kommunikasjon</a:t>
          </a:r>
        </a:p>
      </dsp:txBody>
      <dsp:txXfrm>
        <a:off x="7898510" y="2554190"/>
        <a:ext cx="2174462" cy="1087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1D9B9-25A0-4E5D-9B6E-ECFF8CA85C56}">
      <dsp:nvSpPr>
        <dsp:cNvPr id="0" name=""/>
        <dsp:cNvSpPr/>
      </dsp:nvSpPr>
      <dsp:spPr>
        <a:xfrm>
          <a:off x="6497901"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6497901"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496142" y="468978"/>
          <a:ext cx="2567627" cy="297080"/>
        </a:xfrm>
        <a:custGeom>
          <a:avLst/>
          <a:gdLst/>
          <a:ahLst/>
          <a:cxnLst/>
          <a:rect l="0" t="0" r="0" b="0"/>
          <a:pathLst>
            <a:path>
              <a:moveTo>
                <a:pt x="0" y="0"/>
              </a:moveTo>
              <a:lnTo>
                <a:pt x="0" y="148540"/>
              </a:lnTo>
              <a:lnTo>
                <a:pt x="2567627" y="148540"/>
              </a:lnTo>
              <a:lnTo>
                <a:pt x="2567627"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FE3EA7-0FB5-4D24-A600-466BA35D6E4F}">
      <dsp:nvSpPr>
        <dsp:cNvPr id="0" name=""/>
        <dsp:cNvSpPr/>
      </dsp:nvSpPr>
      <dsp:spPr>
        <a:xfrm>
          <a:off x="4786150"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4786150"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4786150"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4786150"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4496142" y="468978"/>
          <a:ext cx="855875" cy="297080"/>
        </a:xfrm>
        <a:custGeom>
          <a:avLst/>
          <a:gdLst/>
          <a:ahLst/>
          <a:cxnLst/>
          <a:rect l="0" t="0" r="0" b="0"/>
          <a:pathLst>
            <a:path>
              <a:moveTo>
                <a:pt x="0" y="0"/>
              </a:moveTo>
              <a:lnTo>
                <a:pt x="0" y="148540"/>
              </a:lnTo>
              <a:lnTo>
                <a:pt x="855875" y="148540"/>
              </a:lnTo>
              <a:lnTo>
                <a:pt x="855875"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78565C-5A4A-49D2-AC18-9C034B9F53E4}">
      <dsp:nvSpPr>
        <dsp:cNvPr id="0" name=""/>
        <dsp:cNvSpPr/>
      </dsp:nvSpPr>
      <dsp:spPr>
        <a:xfrm>
          <a:off x="3074398" y="1473394"/>
          <a:ext cx="212200" cy="3593574"/>
        </a:xfrm>
        <a:custGeom>
          <a:avLst/>
          <a:gdLst/>
          <a:ahLst/>
          <a:cxnLst/>
          <a:rect l="0" t="0" r="0" b="0"/>
          <a:pathLst>
            <a:path>
              <a:moveTo>
                <a:pt x="0" y="0"/>
              </a:moveTo>
              <a:lnTo>
                <a:pt x="0" y="3593574"/>
              </a:lnTo>
              <a:lnTo>
                <a:pt x="212200" y="359357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2C234-87AF-4752-8440-71F43EE457C8}">
      <dsp:nvSpPr>
        <dsp:cNvPr id="0" name=""/>
        <dsp:cNvSpPr/>
      </dsp:nvSpPr>
      <dsp:spPr>
        <a:xfrm>
          <a:off x="3074398"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4E443-2D90-4B31-98AC-0E9FF95E82AB}">
      <dsp:nvSpPr>
        <dsp:cNvPr id="0" name=""/>
        <dsp:cNvSpPr/>
      </dsp:nvSpPr>
      <dsp:spPr>
        <a:xfrm>
          <a:off x="3074398"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3074398"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3074398"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640266" y="468978"/>
          <a:ext cx="855875" cy="297080"/>
        </a:xfrm>
        <a:custGeom>
          <a:avLst/>
          <a:gdLst/>
          <a:ahLst/>
          <a:cxnLst/>
          <a:rect l="0" t="0" r="0" b="0"/>
          <a:pathLst>
            <a:path>
              <a:moveTo>
                <a:pt x="855875" y="0"/>
              </a:moveTo>
              <a:lnTo>
                <a:pt x="855875"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272699-FF4F-4744-8319-2540627A1474}">
      <dsp:nvSpPr>
        <dsp:cNvPr id="0" name=""/>
        <dsp:cNvSpPr/>
      </dsp:nvSpPr>
      <dsp:spPr>
        <a:xfrm>
          <a:off x="1362647"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1362647"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1362647"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1362647"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928515" y="468978"/>
          <a:ext cx="2567627" cy="297080"/>
        </a:xfrm>
        <a:custGeom>
          <a:avLst/>
          <a:gdLst/>
          <a:ahLst/>
          <a:cxnLst/>
          <a:rect l="0" t="0" r="0" b="0"/>
          <a:pathLst>
            <a:path>
              <a:moveTo>
                <a:pt x="2567627" y="0"/>
              </a:moveTo>
              <a:lnTo>
                <a:pt x="2567627"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70291" y="496"/>
          <a:ext cx="2251702" cy="468482"/>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70291" y="496"/>
        <a:ext cx="2251702" cy="468482"/>
      </dsp:txXfrm>
    </dsp:sp>
    <dsp:sp modelId="{909C95B6-E601-4D07-A8B9-4253AA4B192F}">
      <dsp:nvSpPr>
        <dsp:cNvPr id="0" name=""/>
        <dsp:cNvSpPr/>
      </dsp:nvSpPr>
      <dsp:spPr>
        <a:xfrm>
          <a:off x="1221180"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1221180" y="766059"/>
        <a:ext cx="1414670" cy="707335"/>
      </dsp:txXfrm>
    </dsp:sp>
    <dsp:sp modelId="{553631B5-CBD2-4A84-8241-4CFEDA684922}">
      <dsp:nvSpPr>
        <dsp:cNvPr id="0" name=""/>
        <dsp:cNvSpPr/>
      </dsp:nvSpPr>
      <dsp:spPr>
        <a:xfrm>
          <a:off x="1574847"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Barnehage og opplæring</a:t>
          </a:r>
        </a:p>
      </dsp:txBody>
      <dsp:txXfrm>
        <a:off x="1574847" y="1770475"/>
        <a:ext cx="1414670" cy="468482"/>
      </dsp:txXfrm>
    </dsp:sp>
    <dsp:sp modelId="{F13E7E48-981B-43A9-9979-E605E6B970F9}">
      <dsp:nvSpPr>
        <dsp:cNvPr id="0" name=""/>
        <dsp:cNvSpPr/>
      </dsp:nvSpPr>
      <dsp:spPr>
        <a:xfrm>
          <a:off x="1574847"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Helse og omsorg</a:t>
          </a:r>
        </a:p>
      </dsp:txBody>
      <dsp:txXfrm>
        <a:off x="1574847" y="2536038"/>
        <a:ext cx="1414670" cy="468482"/>
      </dsp:txXfrm>
    </dsp:sp>
    <dsp:sp modelId="{838C790D-277C-4318-B19C-4E18F5216499}">
      <dsp:nvSpPr>
        <dsp:cNvPr id="0" name=""/>
        <dsp:cNvSpPr/>
      </dsp:nvSpPr>
      <dsp:spPr>
        <a:xfrm>
          <a:off x="1574847"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Barnevern og familie</a:t>
          </a:r>
        </a:p>
      </dsp:txBody>
      <dsp:txXfrm>
        <a:off x="1574847" y="3301601"/>
        <a:ext cx="1414670" cy="468482"/>
      </dsp:txXfrm>
    </dsp:sp>
    <dsp:sp modelId="{3B134F16-F973-42D5-AE06-11E401390740}">
      <dsp:nvSpPr>
        <dsp:cNvPr id="0" name=""/>
        <dsp:cNvSpPr/>
      </dsp:nvSpPr>
      <dsp:spPr>
        <a:xfrm>
          <a:off x="1574847"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Sosial</a:t>
          </a:r>
        </a:p>
      </dsp:txBody>
      <dsp:txXfrm>
        <a:off x="1574847" y="4067165"/>
        <a:ext cx="1414670" cy="468482"/>
      </dsp:txXfrm>
    </dsp:sp>
    <dsp:sp modelId="{CDDA0DEA-00AB-4476-B1F6-F3D5C4F5B05A}">
      <dsp:nvSpPr>
        <dsp:cNvPr id="0" name=""/>
        <dsp:cNvSpPr/>
      </dsp:nvSpPr>
      <dsp:spPr>
        <a:xfrm>
          <a:off x="2932931"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Miljøvern, landbruk og næringsutvikling</a:t>
          </a:r>
        </a:p>
      </dsp:txBody>
      <dsp:txXfrm>
        <a:off x="2932931" y="766059"/>
        <a:ext cx="1414670" cy="707335"/>
      </dsp:txXfrm>
    </dsp:sp>
    <dsp:sp modelId="{FF9BC0BE-EDB8-40F1-8B24-627FF34A5A2F}">
      <dsp:nvSpPr>
        <dsp:cNvPr id="0" name=""/>
        <dsp:cNvSpPr/>
      </dsp:nvSpPr>
      <dsp:spPr>
        <a:xfrm>
          <a:off x="3286599"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Jord og mat</a:t>
          </a:r>
        </a:p>
      </dsp:txBody>
      <dsp:txXfrm>
        <a:off x="3286599" y="1770475"/>
        <a:ext cx="1414670" cy="468482"/>
      </dsp:txXfrm>
    </dsp:sp>
    <dsp:sp modelId="{A31324D4-E64F-4E57-96FD-598ACBBACD19}">
      <dsp:nvSpPr>
        <dsp:cNvPr id="0" name=""/>
        <dsp:cNvSpPr/>
      </dsp:nvSpPr>
      <dsp:spPr>
        <a:xfrm>
          <a:off x="3286599"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Skog- og </a:t>
          </a:r>
          <a:r>
            <a:rPr lang="nb-NO" sz="900" kern="1200" dirty="0" err="1"/>
            <a:t>trebruk</a:t>
          </a:r>
          <a:endParaRPr lang="nb-NO" sz="900" kern="1200" dirty="0"/>
        </a:p>
      </dsp:txBody>
      <dsp:txXfrm>
        <a:off x="3286599" y="2536038"/>
        <a:ext cx="1414670" cy="468482"/>
      </dsp:txXfrm>
    </dsp:sp>
    <dsp:sp modelId="{87DBCEA4-0A31-47D1-8DE3-8EE2DAA4E0BC}">
      <dsp:nvSpPr>
        <dsp:cNvPr id="0" name=""/>
        <dsp:cNvSpPr/>
      </dsp:nvSpPr>
      <dsp:spPr>
        <a:xfrm>
          <a:off x="3286599"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Vannforvaltning og forurensning</a:t>
          </a:r>
        </a:p>
      </dsp:txBody>
      <dsp:txXfrm>
        <a:off x="3286599" y="3301601"/>
        <a:ext cx="1414670" cy="468482"/>
      </dsp:txXfrm>
    </dsp:sp>
    <dsp:sp modelId="{073E3671-04EC-49D9-9F34-03B08B211090}">
      <dsp:nvSpPr>
        <dsp:cNvPr id="0" name=""/>
        <dsp:cNvSpPr/>
      </dsp:nvSpPr>
      <dsp:spPr>
        <a:xfrm>
          <a:off x="3286599"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Naturmangfold og verneområder</a:t>
          </a:r>
        </a:p>
      </dsp:txBody>
      <dsp:txXfrm>
        <a:off x="3286599" y="4067165"/>
        <a:ext cx="1414670" cy="468482"/>
      </dsp:txXfrm>
    </dsp:sp>
    <dsp:sp modelId="{58EDB196-02E9-492E-ADE6-6CEDA205EEE9}">
      <dsp:nvSpPr>
        <dsp:cNvPr id="0" name=""/>
        <dsp:cNvSpPr/>
      </dsp:nvSpPr>
      <dsp:spPr>
        <a:xfrm>
          <a:off x="3286599" y="483272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Areal og klima</a:t>
          </a:r>
        </a:p>
      </dsp:txBody>
      <dsp:txXfrm>
        <a:off x="3286599" y="4832728"/>
        <a:ext cx="1414670" cy="468482"/>
      </dsp:txXfrm>
    </dsp:sp>
    <dsp:sp modelId="{111B72F2-6D3E-4A9C-A953-9ECE5CECD5F6}">
      <dsp:nvSpPr>
        <dsp:cNvPr id="0" name=""/>
        <dsp:cNvSpPr/>
      </dsp:nvSpPr>
      <dsp:spPr>
        <a:xfrm>
          <a:off x="4644683"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4644683" y="766059"/>
        <a:ext cx="1414670" cy="707335"/>
      </dsp:txXfrm>
    </dsp:sp>
    <dsp:sp modelId="{ECADBA38-16A9-407D-8A5F-D6DE9BF43E1B}">
      <dsp:nvSpPr>
        <dsp:cNvPr id="0" name=""/>
        <dsp:cNvSpPr/>
      </dsp:nvSpPr>
      <dsp:spPr>
        <a:xfrm>
          <a:off x="4998350"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Samfunnssikkerhet og beredskap</a:t>
          </a:r>
        </a:p>
      </dsp:txBody>
      <dsp:txXfrm>
        <a:off x="4998350" y="1770475"/>
        <a:ext cx="1414670" cy="468482"/>
      </dsp:txXfrm>
    </dsp:sp>
    <dsp:sp modelId="{666E077F-97D3-4355-9F84-AD1816C49B12}">
      <dsp:nvSpPr>
        <dsp:cNvPr id="0" name=""/>
        <dsp:cNvSpPr/>
      </dsp:nvSpPr>
      <dsp:spPr>
        <a:xfrm>
          <a:off x="4998350"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Vergemål</a:t>
          </a:r>
        </a:p>
      </dsp:txBody>
      <dsp:txXfrm>
        <a:off x="4998350" y="2536038"/>
        <a:ext cx="1414670" cy="468482"/>
      </dsp:txXfrm>
    </dsp:sp>
    <dsp:sp modelId="{B8289C61-4606-4F43-91FF-7C0EDDCA438B}">
      <dsp:nvSpPr>
        <dsp:cNvPr id="0" name=""/>
        <dsp:cNvSpPr/>
      </dsp:nvSpPr>
      <dsp:spPr>
        <a:xfrm>
          <a:off x="4998350"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Juridisk enhet</a:t>
          </a:r>
        </a:p>
      </dsp:txBody>
      <dsp:txXfrm>
        <a:off x="4998350" y="3301601"/>
        <a:ext cx="1414670" cy="468482"/>
      </dsp:txXfrm>
    </dsp:sp>
    <dsp:sp modelId="{B8AE307A-4F10-4474-BF31-4E67E539D541}">
      <dsp:nvSpPr>
        <dsp:cNvPr id="0" name=""/>
        <dsp:cNvSpPr/>
      </dsp:nvSpPr>
      <dsp:spPr>
        <a:xfrm>
          <a:off x="4998350"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Kommunal og regional samordning</a:t>
          </a:r>
        </a:p>
      </dsp:txBody>
      <dsp:txXfrm>
        <a:off x="4998350" y="4067165"/>
        <a:ext cx="1414670" cy="468482"/>
      </dsp:txXfrm>
    </dsp:sp>
    <dsp:sp modelId="{659292F3-2B21-4827-9546-D01800201700}">
      <dsp:nvSpPr>
        <dsp:cNvPr id="0" name=""/>
        <dsp:cNvSpPr/>
      </dsp:nvSpPr>
      <dsp:spPr>
        <a:xfrm>
          <a:off x="6356434"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Virksomhetsstyring og kommunikasjon</a:t>
          </a:r>
        </a:p>
      </dsp:txBody>
      <dsp:txXfrm>
        <a:off x="6356434" y="766059"/>
        <a:ext cx="1414670" cy="707335"/>
      </dsp:txXfrm>
    </dsp:sp>
    <dsp:sp modelId="{61819400-3ED5-499D-95E6-64ECC88F62D3}">
      <dsp:nvSpPr>
        <dsp:cNvPr id="0" name=""/>
        <dsp:cNvSpPr/>
      </dsp:nvSpPr>
      <dsp:spPr>
        <a:xfrm>
          <a:off x="6710102"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Virksomhetsutvikling, styring og kommunikasjon</a:t>
          </a:r>
        </a:p>
      </dsp:txBody>
      <dsp:txXfrm>
        <a:off x="6710102" y="1770475"/>
        <a:ext cx="1414670" cy="468482"/>
      </dsp:txXfrm>
    </dsp:sp>
    <dsp:sp modelId="{904DE4B9-5AFB-4A5D-BEB0-39D5D1B6F5E4}">
      <dsp:nvSpPr>
        <dsp:cNvPr id="0" name=""/>
        <dsp:cNvSpPr/>
      </dsp:nvSpPr>
      <dsp:spPr>
        <a:xfrm>
          <a:off x="6710102"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Felles tjenester og drift</a:t>
          </a:r>
        </a:p>
      </dsp:txBody>
      <dsp:txXfrm>
        <a:off x="6710102" y="2536038"/>
        <a:ext cx="1414670" cy="4684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30.03.2022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158323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laget noen fiktive eksempler for å vise hvordan man kan gå inn og vurdere kunnskapsgrunnlaget, samlet belastning, effekter av tiltaket m.m. I og med at dette er fiktive eksempler vil det i konkrete saker være andre ting som også spiller inn på utfallet.</a:t>
            </a:r>
          </a:p>
          <a:p>
            <a:endParaRPr lang="nb-NO" dirty="0"/>
          </a:p>
          <a:p>
            <a:r>
              <a:rPr lang="nb-NO" dirty="0"/>
              <a:t>I det første eksempelet ønsker vi å sette fokus på hvilken betydning ny kunnskap vil ha for saken. Dvs. når reguleringsplanen er vedtatt også har det kommet til ny kunnskap i ettertid, som gjør at naturmangfoldvurderingene må gjøres på nytt.</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10</a:t>
            </a:fld>
            <a:endParaRPr lang="nb-NO"/>
          </a:p>
        </p:txBody>
      </p:sp>
    </p:spTree>
    <p:extLst>
      <p:ext uri="{BB962C8B-B14F-4D97-AF65-F5344CB8AC3E}">
        <p14:creationId xmlns:p14="http://schemas.microsoft.com/office/powerpoint/2010/main" val="345715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11</a:t>
            </a:fld>
            <a:endParaRPr lang="nb-NO"/>
          </a:p>
        </p:txBody>
      </p:sp>
    </p:spTree>
    <p:extLst>
      <p:ext uri="{BB962C8B-B14F-4D97-AF65-F5344CB8AC3E}">
        <p14:creationId xmlns:p14="http://schemas.microsoft.com/office/powerpoint/2010/main" val="95180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dette eksempelet ønsker vi å sette fokus på prioritert art og hvilken betydning forekomst av en slik art kan ha for saken. Prioriterte arter vil kunne få stor betydning for utfallet i en sak, fordi dersom man ikke klarer å finne alternative løsninger som bevarer forekomstene, er man helt avhengig av å få dispensasjon fra forvaltningsmyndigheten (Statsforvalteren) for å kunne iverksette tiltak. Dispensasjonshjemmelen praktiseres strengt, og tiltaket kan da i verste fall stoppes om man ikke finner gode løsninger. Det må gjøres forsøk på å finne gode løsninger før vi gir dispensasjon.</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12</a:t>
            </a:fld>
            <a:endParaRPr lang="nb-NO"/>
          </a:p>
        </p:txBody>
      </p:sp>
    </p:spTree>
    <p:extLst>
      <p:ext uri="{BB962C8B-B14F-4D97-AF65-F5344CB8AC3E}">
        <p14:creationId xmlns:p14="http://schemas.microsoft.com/office/powerpoint/2010/main" val="127989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13</a:t>
            </a:fld>
            <a:endParaRPr lang="nb-NO"/>
          </a:p>
        </p:txBody>
      </p:sp>
    </p:spTree>
    <p:extLst>
      <p:ext uri="{BB962C8B-B14F-4D97-AF65-F5344CB8AC3E}">
        <p14:creationId xmlns:p14="http://schemas.microsoft.com/office/powerpoint/2010/main" val="271609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det neste eksempelet ønsker vi å rette fokus mot saker der tiltaket vil kunne berøre både utenfor og innenfor selve tiltaksområdet, dvs. at man har et influensområde i tillegg. Dette er typisk ved oppsetting av store driftsbygninger der avrenning til vann og vassdrag kan være en risiko og en påvirkningsfaktor. I dette eksempelet har vi også inkludert utvalgt naturtype, for å illustrere at slike saker kan være ganske komplekse. Da er vi også inne på naturmangfold som har en særskilt beskyttelse, og som skal tas ekstra hensyn til. Dette med å vurdere den samla belastningen er også et punkt i dette eksempelet, da kalksjøen vil kunne påvirkes av flere gårdsbruk. Og for å legge på ennå en ting – kunnskapsgrunnlaget knyttet til effekter/virkninger av det omsøkte tiltaket er usikkert.</a:t>
            </a:r>
          </a:p>
          <a:p>
            <a:endParaRPr lang="nb-NO" dirty="0"/>
          </a:p>
          <a:p>
            <a:r>
              <a:rPr lang="nb-NO" dirty="0"/>
              <a:t>Vanligvis vil forholdet il UN være avklart på kommuneplan eller reguleringsplannivå, men det kan likevel være saker der dette ikke er avklart og vurderingen må gjøres i byggesaken.</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14</a:t>
            </a:fld>
            <a:endParaRPr lang="nb-NO"/>
          </a:p>
        </p:txBody>
      </p:sp>
    </p:spTree>
    <p:extLst>
      <p:ext uri="{BB962C8B-B14F-4D97-AF65-F5344CB8AC3E}">
        <p14:creationId xmlns:p14="http://schemas.microsoft.com/office/powerpoint/2010/main" val="19540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15</a:t>
            </a:fld>
            <a:endParaRPr lang="nb-NO"/>
          </a:p>
        </p:txBody>
      </p:sp>
    </p:spTree>
    <p:extLst>
      <p:ext uri="{BB962C8B-B14F-4D97-AF65-F5344CB8AC3E}">
        <p14:creationId xmlns:p14="http://schemas.microsoft.com/office/powerpoint/2010/main" val="155405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Vanskelig å gi noen generelle svar her, fordi det avhenger av hva slags tiltak som skal gjøres, hvor store påvirkningene på naturmangfoldet er, hvilke andre hensyn naturmangfoldet skal vurderes opp mot osv. Skal likevel prøve å gi noen eksempler på hvordan vurderingene etter NML §§ 8-12 kan gjøres i enkeltsaker, og hvilken betydning de får for utfallet i saken.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393073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164897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298242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Effekter: </a:t>
            </a:r>
            <a:r>
              <a:rPr lang="nb-NO" dirty="0"/>
              <a:t>Rødlistene sier mye om trusler/påvirkningsfaktorer for arter og naturtyper og det finnes også rapporter som gir informasjon om dette.</a:t>
            </a:r>
          </a:p>
          <a:p>
            <a:r>
              <a:rPr lang="nb-NO" b="1" dirty="0"/>
              <a:t>Samla belastning: Økosystemtilnærming og samla </a:t>
            </a:r>
            <a:r>
              <a:rPr lang="nb-NO" b="1" dirty="0" err="1"/>
              <a:t>belastning</a:t>
            </a:r>
            <a:r>
              <a:rPr lang="nb-NO" dirty="0" err="1"/>
              <a:t>Kort</a:t>
            </a:r>
            <a:r>
              <a:rPr lang="nb-NO" dirty="0"/>
              <a:t> fortalt: Den totale effekten av påvirkninger fra det konkrete tiltaket, tilsvarende tiltak som kan påvirke naturmangfoldet, andre tiltak/inngrep som påvirker det samme naturmangfoldet, andre påvirkningsfaktorer av betydning – både bakover i tid og fremover i tid. </a:t>
            </a:r>
          </a:p>
        </p:txBody>
      </p:sp>
      <p:sp>
        <p:nvSpPr>
          <p:cNvPr id="4" name="Plassholder for lysbildenummer 3"/>
          <p:cNvSpPr>
            <a:spLocks noGrp="1"/>
          </p:cNvSpPr>
          <p:nvPr>
            <p:ph type="sldNum" sz="quarter" idx="5"/>
          </p:nvPr>
        </p:nvSpPr>
        <p:spPr/>
        <p:txBody>
          <a:bodyPr/>
          <a:lstStyle/>
          <a:p>
            <a:fld id="{07E4FB80-D5CD-4F8B-B310-9170DDB90797}" type="slidenum">
              <a:rPr lang="nb-NO" smtClean="0"/>
              <a:t>5</a:t>
            </a:fld>
            <a:endParaRPr lang="nb-NO"/>
          </a:p>
        </p:txBody>
      </p:sp>
    </p:spTree>
    <p:extLst>
      <p:ext uri="{BB962C8B-B14F-4D97-AF65-F5344CB8AC3E}">
        <p14:creationId xmlns:p14="http://schemas.microsoft.com/office/powerpoint/2010/main" val="9606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6</a:t>
            </a:fld>
            <a:endParaRPr lang="nb-NO"/>
          </a:p>
        </p:txBody>
      </p:sp>
    </p:spTree>
    <p:extLst>
      <p:ext uri="{BB962C8B-B14F-4D97-AF65-F5344CB8AC3E}">
        <p14:creationId xmlns:p14="http://schemas.microsoft.com/office/powerpoint/2010/main" val="342705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366784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Ikke en uttømmende liste, men et eksempel på hvordan man kan tenke og oppsummere vurderingene.</a:t>
            </a:r>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3336613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9</a:t>
            </a:fld>
            <a:endParaRPr lang="nb-NO"/>
          </a:p>
        </p:txBody>
      </p:sp>
    </p:spTree>
    <p:extLst>
      <p:ext uri="{BB962C8B-B14F-4D97-AF65-F5344CB8AC3E}">
        <p14:creationId xmlns:p14="http://schemas.microsoft.com/office/powerpoint/2010/main" val="2091752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video" Target="https://www.youtube.com/embed/2KkVU7bvdig?feature=oembed" TargetMode="Externa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nster 9)">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402F0BA-1B94-4279-B9EC-F9FB712B4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pgaver Statsforvalteren">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1419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
        <p:nvSpPr>
          <p:cNvPr id="5" name="TekstSylinder 4">
            <a:extLst>
              <a:ext uri="{FF2B5EF4-FFF2-40B4-BE49-F238E27FC236}">
                <a16:creationId xmlns:a16="http://schemas.microsoft.com/office/drawing/2014/main" id="{99AC2B94-74EF-4FFF-8075-473A2775969F}"/>
              </a:ext>
            </a:extLst>
          </p:cNvPr>
          <p:cNvSpPr txBox="1"/>
          <p:nvPr userDrawn="1"/>
        </p:nvSpPr>
        <p:spPr>
          <a:xfrm>
            <a:off x="1055688" y="496416"/>
            <a:ext cx="10001196" cy="646331"/>
          </a:xfrm>
          <a:prstGeom prst="rect">
            <a:avLst/>
          </a:prstGeom>
          <a:noFill/>
        </p:spPr>
        <p:txBody>
          <a:bodyPr wrap="square" rtlCol="0">
            <a:spAutoFit/>
          </a:bodyPr>
          <a:lstStyle/>
          <a:p>
            <a:r>
              <a:rPr lang="nb-NO" sz="3600" kern="1200" dirty="0">
                <a:solidFill>
                  <a:schemeClr val="accent1"/>
                </a:solidFill>
                <a:latin typeface="+mn-lt"/>
                <a:ea typeface="Open Sans SemiBold" panose="020B0706030804020204" pitchFamily="34" charset="0"/>
                <a:cs typeface="Open Sans SemiBold" panose="020B0706030804020204" pitchFamily="34" charset="0"/>
              </a:rPr>
              <a:t>Statsforvalterens oppgaver (video)</a:t>
            </a:r>
          </a:p>
        </p:txBody>
      </p:sp>
      <p:pic>
        <p:nvPicPr>
          <p:cNvPr id="4" name="Media på Internett 3" title="Statsforvalteren Innlandet">
            <a:hlinkClick r:id="" action="ppaction://media"/>
            <a:extLst>
              <a:ext uri="{FF2B5EF4-FFF2-40B4-BE49-F238E27FC236}">
                <a16:creationId xmlns:a16="http://schemas.microsoft.com/office/drawing/2014/main" id="{3B32DCE1-2373-4A49-95AA-DD0F9EF770EA}"/>
              </a:ext>
            </a:extLst>
          </p:cNvPr>
          <p:cNvPicPr>
            <a:picLocks noRot="1" noChangeAspect="1"/>
          </p:cNvPicPr>
          <p:nvPr userDrawn="1">
            <a:videoFile r:link="rId1"/>
          </p:nvPr>
        </p:nvPicPr>
        <p:blipFill>
          <a:blip r:embed="rId4"/>
          <a:stretch>
            <a:fillRect/>
          </a:stretch>
        </p:blipFill>
        <p:spPr>
          <a:xfrm>
            <a:off x="1555822" y="1347948"/>
            <a:ext cx="9173809" cy="5183202"/>
          </a:xfrm>
          <a:prstGeom prst="rect">
            <a:avLst/>
          </a:prstGeom>
        </p:spPr>
      </p:pic>
    </p:spTree>
    <p:extLst>
      <p:ext uri="{BB962C8B-B14F-4D97-AF65-F5344CB8AC3E}">
        <p14:creationId xmlns:p14="http://schemas.microsoft.com/office/powerpoint/2010/main" val="30936037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lys topp 2 spalter">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80749FB3-3D57-4937-A1E0-B8D1F4ECF0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mørk topp 1 spalte">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4" name="Plassholder for tekst 37">
            <a:extLst>
              <a:ext uri="{FF2B5EF4-FFF2-40B4-BE49-F238E27FC236}">
                <a16:creationId xmlns:a16="http://schemas.microsoft.com/office/drawing/2014/main" id="{01C2A02F-8AA9-41ED-90D6-90FEF9C9D8DB}"/>
              </a:ext>
            </a:extLst>
          </p:cNvPr>
          <p:cNvSpPr>
            <a:spLocks noGrp="1"/>
          </p:cNvSpPr>
          <p:nvPr>
            <p:ph type="body" sz="quarter" idx="13"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mørk topp 2 spalter">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1" name="TekstSylinder 10">
            <a:extLst>
              <a:ext uri="{FF2B5EF4-FFF2-40B4-BE49-F238E27FC236}">
                <a16:creationId xmlns:a16="http://schemas.microsoft.com/office/drawing/2014/main" id="{0D6A2C97-A197-4144-BEFD-595A9351441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467144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DBCAE9A6-9BBE-499A-A63B-993C824425C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06661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tid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E388F09-D292-491C-8BEA-28D15A05130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A6BDEF95-716E-49A4-A3EA-9A602404BCD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1" name="TekstSylinder 10">
            <a:extLst>
              <a:ext uri="{FF2B5EF4-FFF2-40B4-BE49-F238E27FC236}">
                <a16:creationId xmlns:a16="http://schemas.microsoft.com/office/drawing/2014/main" id="{248352F0-97B4-4B25-9E1D-6696E9CC9217}"/>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8" name="TekstSylinder 17">
            <a:extLst>
              <a:ext uri="{FF2B5EF4-FFF2-40B4-BE49-F238E27FC236}">
                <a16:creationId xmlns:a16="http://schemas.microsoft.com/office/drawing/2014/main" id="{76B56FD7-A6C6-495F-ADB7-96BA60437D2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F3AE6C81-F72C-4DE5-A5F5-42895657E892}"/>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pic>
        <p:nvPicPr>
          <p:cNvPr id="12" name="Bilde 11">
            <a:extLst>
              <a:ext uri="{FF2B5EF4-FFF2-40B4-BE49-F238E27FC236}">
                <a16:creationId xmlns:a16="http://schemas.microsoft.com/office/drawing/2014/main" id="{22331004-8B29-438F-BE90-83817EB2E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TekstSylinder 16">
            <a:extLst>
              <a:ext uri="{FF2B5EF4-FFF2-40B4-BE49-F238E27FC236}">
                <a16:creationId xmlns:a16="http://schemas.microsoft.com/office/drawing/2014/main" id="{07EC65AA-BFAD-492D-86EE-00C89A2B261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4" name="TekstSylinder 13">
            <a:extLst>
              <a:ext uri="{FF2B5EF4-FFF2-40B4-BE49-F238E27FC236}">
                <a16:creationId xmlns:a16="http://schemas.microsoft.com/office/drawing/2014/main" id="{3721AE5F-C829-4E75-B62B-46193882B9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9374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6" name="TekstSylinder 15">
            <a:extLst>
              <a:ext uri="{FF2B5EF4-FFF2-40B4-BE49-F238E27FC236}">
                <a16:creationId xmlns:a16="http://schemas.microsoft.com/office/drawing/2014/main" id="{A02AB659-2C7A-4D54-B03F-89BE737AFD3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37507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CE5B639F-4C4D-4441-A21E-AA6A6BBDC08A}"/>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1" name="TekstSylinder 10">
            <a:extLst>
              <a:ext uri="{FF2B5EF4-FFF2-40B4-BE49-F238E27FC236}">
                <a16:creationId xmlns:a16="http://schemas.microsoft.com/office/drawing/2014/main" id="{EE923C14-5788-4993-9BB3-BB7EFC33550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28EA56F9-AB8C-440E-B76D-09BA1D41546F}"/>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2" name="TekstSylinder 11">
            <a:extLst>
              <a:ext uri="{FF2B5EF4-FFF2-40B4-BE49-F238E27FC236}">
                <a16:creationId xmlns:a16="http://schemas.microsoft.com/office/drawing/2014/main" id="{655C1682-D6C5-41F5-BA0A-650EA4BE20F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
        <p:nvSpPr>
          <p:cNvPr id="4" name="TekstSylinder 3">
            <a:extLst>
              <a:ext uri="{FF2B5EF4-FFF2-40B4-BE49-F238E27FC236}">
                <a16:creationId xmlns:a16="http://schemas.microsoft.com/office/drawing/2014/main" id="{D28B4497-D9AB-4567-BF97-1657AD1E9891}"/>
              </a:ext>
            </a:extLst>
          </p:cNvPr>
          <p:cNvSpPr txBox="1"/>
          <p:nvPr userDrawn="1"/>
        </p:nvSpPr>
        <p:spPr>
          <a:xfrm>
            <a:off x="9875531" y="649364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43778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ganisasjonskart uten enhet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1605332013"/>
              </p:ext>
            </p:extLst>
          </p:nvPr>
        </p:nvGraphicFramePr>
        <p:xfrm>
          <a:off x="1058127" y="223755"/>
          <a:ext cx="10078186" cy="501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7" name="TekstSylinder 6">
            <a:extLst>
              <a:ext uri="{FF2B5EF4-FFF2-40B4-BE49-F238E27FC236}">
                <a16:creationId xmlns:a16="http://schemas.microsoft.com/office/drawing/2014/main" id="{FF6B6681-F30E-495C-89B0-A93AD17D7DD4}"/>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5003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ganisasjonskart med enhete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2269155075"/>
              </p:ext>
            </p:extLst>
          </p:nvPr>
        </p:nvGraphicFramePr>
        <p:xfrm>
          <a:off x="1434361" y="568413"/>
          <a:ext cx="9345953" cy="5301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2755AF70-D81A-44C1-B559-6580F2980B49}"/>
              </a:ext>
            </a:extLst>
          </p:cNvPr>
          <p:cNvSpPr txBox="1"/>
          <p:nvPr userDrawn="1"/>
        </p:nvSpPr>
        <p:spPr>
          <a:xfrm>
            <a:off x="1664886" y="6038991"/>
            <a:ext cx="3813176" cy="230832"/>
          </a:xfrm>
          <a:prstGeom prst="rect">
            <a:avLst/>
          </a:prstGeom>
          <a:noFill/>
        </p:spPr>
        <p:txBody>
          <a:bodyPr wrap="square" rtlCol="0">
            <a:spAutoFit/>
          </a:bodyPr>
          <a:lstStyle/>
          <a:p>
            <a:r>
              <a:rPr lang="nb-NO" sz="900">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911057" y="6169741"/>
            <a:ext cx="724208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1072517" y="1363436"/>
            <a:ext cx="0" cy="479867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1072517" y="6162047"/>
            <a:ext cx="60919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3598803-DB82-4394-BD21-1D9C7AFCBFCE}"/>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1776542"/>
      </p:ext>
    </p:extLst>
  </p:cSld>
  <p:clrMapOvr>
    <a:masterClrMapping/>
  </p:clrMapOvr>
  <p:extLst>
    <p:ext uri="{DCECCB84-F9BA-43D5-87BE-67443E8EF086}">
      <p15:sldGuideLst xmlns:p15="http://schemas.microsoft.com/office/powerpoint/2012/main">
        <p15:guide id="1" orient="horz" pos="68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2D89FDB8-0BB4-4C70-A37A-69DE7385F9F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pic>
        <p:nvPicPr>
          <p:cNvPr id="12" name="Bilde 11">
            <a:extLst>
              <a:ext uri="{FF2B5EF4-FFF2-40B4-BE49-F238E27FC236}">
                <a16:creationId xmlns:a16="http://schemas.microsoft.com/office/drawing/2014/main" id="{D1DB52F5-8A41-408E-947F-E08859DF4B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sp>
        <p:nvSpPr>
          <p:cNvPr id="11" name="TekstSylinder 10">
            <a:extLst>
              <a:ext uri="{FF2B5EF4-FFF2-40B4-BE49-F238E27FC236}">
                <a16:creationId xmlns:a16="http://schemas.microsoft.com/office/drawing/2014/main" id="{28C3E3C8-7542-4C5D-8D45-BB10DE628C93}"/>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4" name="Bilde 3" descr="Et bilde som inneholder tekst&#10;&#10;Automatisk generert beskrivelse">
            <a:extLst>
              <a:ext uri="{FF2B5EF4-FFF2-40B4-BE49-F238E27FC236}">
                <a16:creationId xmlns:a16="http://schemas.microsoft.com/office/drawing/2014/main" id="{DBABEF62-0783-4492-9173-8D3C1C466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sp>
        <p:nvSpPr>
          <p:cNvPr id="12" name="TekstSylinder 11">
            <a:extLst>
              <a:ext uri="{FF2B5EF4-FFF2-40B4-BE49-F238E27FC236}">
                <a16:creationId xmlns:a16="http://schemas.microsoft.com/office/drawing/2014/main" id="{967B87D1-C35B-435C-8E58-EE27351CAFB6}"/>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3" name="Bilde 12" descr="Et bilde som inneholder tekst&#10;&#10;Automatisk generert beskrivelse">
            <a:extLst>
              <a:ext uri="{FF2B5EF4-FFF2-40B4-BE49-F238E27FC236}">
                <a16:creationId xmlns:a16="http://schemas.microsoft.com/office/drawing/2014/main" id="{11EB4754-730F-4B36-A9FA-AD749A6F2C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sp>
        <p:nvSpPr>
          <p:cNvPr id="15" name="TekstSylinder 14">
            <a:extLst>
              <a:ext uri="{FF2B5EF4-FFF2-40B4-BE49-F238E27FC236}">
                <a16:creationId xmlns:a16="http://schemas.microsoft.com/office/drawing/2014/main" id="{59E8572E-2D96-4B7B-8EB4-8E710E296569}"/>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9" name="Bilde 18" descr="Et bilde som inneholder tekst&#10;&#10;Automatisk generert beskrivelse">
            <a:extLst>
              <a:ext uri="{FF2B5EF4-FFF2-40B4-BE49-F238E27FC236}">
                <a16:creationId xmlns:a16="http://schemas.microsoft.com/office/drawing/2014/main" id="{8734E27A-A94C-40D1-9154-73F936226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
        <p:nvSpPr>
          <p:cNvPr id="14" name="TekstSylinder 13">
            <a:extLst>
              <a:ext uri="{FF2B5EF4-FFF2-40B4-BE49-F238E27FC236}">
                <a16:creationId xmlns:a16="http://schemas.microsoft.com/office/drawing/2014/main" id="{1FEE1EA6-859D-4AF5-A51E-5B4B6D88EF64}"/>
              </a:ext>
            </a:extLst>
          </p:cNvPr>
          <p:cNvSpPr txBox="1"/>
          <p:nvPr userDrawn="1"/>
        </p:nvSpPr>
        <p:spPr>
          <a:xfrm>
            <a:off x="8915007" y="5786894"/>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5" name="Bilde 14" descr="Et bilde som inneholder tekst&#10;&#10;Automatisk generert beskrivelse">
            <a:extLst>
              <a:ext uri="{FF2B5EF4-FFF2-40B4-BE49-F238E27FC236}">
                <a16:creationId xmlns:a16="http://schemas.microsoft.com/office/drawing/2014/main" id="{1DA71CAA-F9AA-4D30-9EB5-6EA0C0C65B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841" y="5507923"/>
            <a:ext cx="3775587" cy="1144003"/>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9" name="TekstSylinder 8">
            <a:extLst>
              <a:ext uri="{FF2B5EF4-FFF2-40B4-BE49-F238E27FC236}">
                <a16:creationId xmlns:a16="http://schemas.microsoft.com/office/drawing/2014/main" id="{5BA70A93-C167-4F5F-9CBF-70394DCB1C3D}"/>
              </a:ext>
            </a:extLst>
          </p:cNvPr>
          <p:cNvSpPr txBox="1"/>
          <p:nvPr userDrawn="1"/>
        </p:nvSpPr>
        <p:spPr>
          <a:xfrm>
            <a:off x="9936097"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
        <p:nvSpPr>
          <p:cNvPr id="9" name="Plassholder for lysbildenummer 5">
            <a:extLst>
              <a:ext uri="{FF2B5EF4-FFF2-40B4-BE49-F238E27FC236}">
                <a16:creationId xmlns:a16="http://schemas.microsoft.com/office/drawing/2014/main" id="{ACDE66F6-3636-4218-8D66-77005AFAE89D}"/>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6" name="Bilde 5">
            <a:extLst>
              <a:ext uri="{FF2B5EF4-FFF2-40B4-BE49-F238E27FC236}">
                <a16:creationId xmlns:a16="http://schemas.microsoft.com/office/drawing/2014/main" id="{DD6FCC2D-F7C0-4100-AD53-3AF8C3B2E29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TekstSylinder 6">
            <a:extLst>
              <a:ext uri="{FF2B5EF4-FFF2-40B4-BE49-F238E27FC236}">
                <a16:creationId xmlns:a16="http://schemas.microsoft.com/office/drawing/2014/main" id="{955AAB03-50D7-4D89-BB03-B7481A67FF2D}"/>
              </a:ext>
            </a:extLst>
          </p:cNvPr>
          <p:cNvSpPr txBox="1"/>
          <p:nvPr userDrawn="1"/>
        </p:nvSpPr>
        <p:spPr>
          <a:xfrm>
            <a:off x="9881669" y="652172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Hvis du ikke har et bilde som er relevant, kan du bruke en </a:t>
            </a:r>
            <a:r>
              <a:rPr lang="nb-NO" err="1"/>
              <a:t>forsidemal</a:t>
            </a:r>
            <a:r>
              <a:rPr lang="nb-NO"/>
              <a:t> uten bilde. </a:t>
            </a:r>
          </a:p>
        </p:txBody>
      </p:sp>
      <p:sp>
        <p:nvSpPr>
          <p:cNvPr id="15" name="Plassholder for dato 3">
            <a:extLst>
              <a:ext uri="{FF2B5EF4-FFF2-40B4-BE49-F238E27FC236}">
                <a16:creationId xmlns:a16="http://schemas.microsoft.com/office/drawing/2014/main" id="{4C6E4E7D-79DD-4324-B82E-4D2C95463A2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pic>
        <p:nvPicPr>
          <p:cNvPr id="9" name="Bilde 8">
            <a:extLst>
              <a:ext uri="{FF2B5EF4-FFF2-40B4-BE49-F238E27FC236}">
                <a16:creationId xmlns:a16="http://schemas.microsoft.com/office/drawing/2014/main" id="{097CC72A-C6CF-4A35-92BE-20E3618CE1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sp>
        <p:nvSpPr>
          <p:cNvPr id="19" name="Plassholder for dato 3">
            <a:extLst>
              <a:ext uri="{FF2B5EF4-FFF2-40B4-BE49-F238E27FC236}">
                <a16:creationId xmlns:a16="http://schemas.microsoft.com/office/drawing/2014/main" id="{7C1E1303-7E25-4912-BCEB-7D44C69367A4}"/>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pic>
        <p:nvPicPr>
          <p:cNvPr id="16" name="Bilde 15">
            <a:extLst>
              <a:ext uri="{FF2B5EF4-FFF2-40B4-BE49-F238E27FC236}">
                <a16:creationId xmlns:a16="http://schemas.microsoft.com/office/drawing/2014/main" id="{74D35C73-70F4-43AC-B82C-B659491765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akgrunnsbild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6315973F-A371-4756-9A7A-5C7DB782A380}"/>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30.03.2022</a:t>
            </a:fld>
            <a:endParaRPr lang="nb-NO" dirty="0"/>
          </a:p>
        </p:txBody>
      </p:sp>
      <p:pic>
        <p:nvPicPr>
          <p:cNvPr id="8" name="Bilde 7">
            <a:extLst>
              <a:ext uri="{FF2B5EF4-FFF2-40B4-BE49-F238E27FC236}">
                <a16:creationId xmlns:a16="http://schemas.microsoft.com/office/drawing/2014/main" id="{D489EEEB-08D5-45D1-97FB-2FC9315BE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ytt navn statsforvalter">
    <p:bg>
      <p:bgPr>
        <a:solidFill>
          <a:schemeClr val="bg1"/>
        </a:solidFill>
        <a:effectLst/>
      </p:bgPr>
    </p:bg>
    <p:spTree>
      <p:nvGrpSpPr>
        <p:cNvPr id="1" name=""/>
        <p:cNvGrpSpPr/>
        <p:nvPr/>
      </p:nvGrpSpPr>
      <p:grpSpPr>
        <a:xfrm>
          <a:off x="0" y="0"/>
          <a:ext cx="0" cy="0"/>
          <a:chOff x="0" y="0"/>
          <a:chExt cx="0" cy="0"/>
        </a:xfrm>
      </p:grpSpPr>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4" name="Bilde 3" descr="Et bilde som inneholder tekst&#10;&#10;Automatisk generert beskrivelse">
            <a:extLst>
              <a:ext uri="{FF2B5EF4-FFF2-40B4-BE49-F238E27FC236}">
                <a16:creationId xmlns:a16="http://schemas.microsoft.com/office/drawing/2014/main" id="{8C5B5F68-F48D-4E1C-8C05-A36344C472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053" y="697947"/>
            <a:ext cx="8100978" cy="5170449"/>
          </a:xfrm>
          <a:prstGeom prst="rect">
            <a:avLst/>
          </a:prstGeom>
        </p:spPr>
      </p:pic>
      <p:sp>
        <p:nvSpPr>
          <p:cNvPr id="6" name="TekstSylinder 5">
            <a:extLst>
              <a:ext uri="{FF2B5EF4-FFF2-40B4-BE49-F238E27FC236}">
                <a16:creationId xmlns:a16="http://schemas.microsoft.com/office/drawing/2014/main" id="{ADF5CDB3-09CA-42EA-BA1E-2B367F8E0841}"/>
              </a:ext>
            </a:extLst>
          </p:cNvPr>
          <p:cNvSpPr txBox="1"/>
          <p:nvPr userDrawn="1"/>
        </p:nvSpPr>
        <p:spPr>
          <a:xfrm>
            <a:off x="6096000" y="1096503"/>
            <a:ext cx="5114693" cy="1200329"/>
          </a:xfrm>
          <a:prstGeom prst="rect">
            <a:avLst/>
          </a:prstGeom>
          <a:noFill/>
        </p:spPr>
        <p:txBody>
          <a:bodyPr wrap="square" rtlCol="0">
            <a:spAutoFit/>
          </a:bodyPr>
          <a:lstStyle/>
          <a:p>
            <a:r>
              <a:rPr lang="nb-NO" sz="3600" dirty="0"/>
              <a:t>Fylkesmannen har blitt Statsforvalteren</a:t>
            </a:r>
          </a:p>
        </p:txBody>
      </p:sp>
      <p:sp>
        <p:nvSpPr>
          <p:cNvPr id="7" name="TekstSylinder 6">
            <a:extLst>
              <a:ext uri="{FF2B5EF4-FFF2-40B4-BE49-F238E27FC236}">
                <a16:creationId xmlns:a16="http://schemas.microsoft.com/office/drawing/2014/main" id="{D42035F7-AB0D-49B5-BD55-C62747CA23E8}"/>
              </a:ext>
            </a:extLst>
          </p:cNvPr>
          <p:cNvSpPr txBox="1"/>
          <p:nvPr userDrawn="1"/>
        </p:nvSpPr>
        <p:spPr>
          <a:xfrm>
            <a:off x="6096000" y="2955601"/>
            <a:ext cx="5040306" cy="280589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1. januar 2021 skiftet Fylkesmannen i Innlandet navn til Statsforvalteren i Innlandet.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Selv om vi har byttet navn, er ikke oppgavene våre endret</a:t>
            </a:r>
          </a:p>
        </p:txBody>
      </p:sp>
    </p:spTree>
    <p:extLst>
      <p:ext uri="{BB962C8B-B14F-4D97-AF65-F5344CB8AC3E}">
        <p14:creationId xmlns:p14="http://schemas.microsoft.com/office/powerpoint/2010/main" val="304646807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pgaver Statsforvalteren">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
        <p:nvSpPr>
          <p:cNvPr id="2" name="TekstSylinder 1">
            <a:extLst>
              <a:ext uri="{FF2B5EF4-FFF2-40B4-BE49-F238E27FC236}">
                <a16:creationId xmlns:a16="http://schemas.microsoft.com/office/drawing/2014/main" id="{547F54FC-884C-49DF-8106-963BA84D8D44}"/>
              </a:ext>
            </a:extLst>
          </p:cNvPr>
          <p:cNvSpPr txBox="1"/>
          <p:nvPr userDrawn="1"/>
        </p:nvSpPr>
        <p:spPr>
          <a:xfrm>
            <a:off x="1055688" y="5336660"/>
            <a:ext cx="81408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mj-lt"/>
                <a:ea typeface="+mn-ea"/>
                <a:cs typeface="+mn-cs"/>
              </a:rPr>
              <a:t>Vi skal være en aktør å spille på lag med – for enkeltpersoner, organisasjoner, næringsliv og kommuner. Sammen skal vi bygge et enda sterkere Innlandet.</a:t>
            </a:r>
          </a:p>
        </p:txBody>
      </p:sp>
      <p:sp>
        <p:nvSpPr>
          <p:cNvPr id="5" name="TekstSylinder 4">
            <a:extLst>
              <a:ext uri="{FF2B5EF4-FFF2-40B4-BE49-F238E27FC236}">
                <a16:creationId xmlns:a16="http://schemas.microsoft.com/office/drawing/2014/main" id="{99AC2B94-74EF-4FFF-8075-473A2775969F}"/>
              </a:ext>
            </a:extLst>
          </p:cNvPr>
          <p:cNvSpPr txBox="1"/>
          <p:nvPr userDrawn="1"/>
        </p:nvSpPr>
        <p:spPr>
          <a:xfrm>
            <a:off x="1055688" y="873125"/>
            <a:ext cx="10001196" cy="646331"/>
          </a:xfrm>
          <a:prstGeom prst="rect">
            <a:avLst/>
          </a:prstGeom>
          <a:noFill/>
        </p:spPr>
        <p:txBody>
          <a:bodyPr wrap="square" rtlCol="0">
            <a:spAutoFit/>
          </a:bodyPr>
          <a:lstStyle/>
          <a:p>
            <a:r>
              <a:rPr lang="nb-NO" sz="3600" kern="1200" dirty="0">
                <a:solidFill>
                  <a:schemeClr val="accent1"/>
                </a:solidFill>
                <a:latin typeface="+mn-lt"/>
                <a:ea typeface="Open Sans SemiBold" panose="020B0706030804020204" pitchFamily="34" charset="0"/>
                <a:cs typeface="Open Sans SemiBold" panose="020B0706030804020204" pitchFamily="34" charset="0"/>
              </a:rPr>
              <a:t>Statsforvalteren i Innlandet skal:</a:t>
            </a:r>
          </a:p>
        </p:txBody>
      </p:sp>
      <p:sp>
        <p:nvSpPr>
          <p:cNvPr id="7" name="TekstSylinder 6">
            <a:extLst>
              <a:ext uri="{FF2B5EF4-FFF2-40B4-BE49-F238E27FC236}">
                <a16:creationId xmlns:a16="http://schemas.microsoft.com/office/drawing/2014/main" id="{41A5EBA4-2B04-4BFB-A1AF-00F946E9D094}"/>
              </a:ext>
            </a:extLst>
          </p:cNvPr>
          <p:cNvSpPr txBox="1"/>
          <p:nvPr userDrawn="1"/>
        </p:nvSpPr>
        <p:spPr>
          <a:xfrm>
            <a:off x="1055688" y="2403223"/>
            <a:ext cx="9112468" cy="25442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være der for at barn og unge i Innlandet skal ha en trygg og god oppvekst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følger opp FNs bærekraftmål og omstiller Norge til et lavutslippssamfunn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i Innlandet utnytter potensialet i jord- og skogressursene på en bærekraftig måte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ha god dialog med kommunene i Innlandet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bruke initiativretten og bidra til å få fram det beste ved Innlandet </a:t>
            </a:r>
          </a:p>
        </p:txBody>
      </p:sp>
    </p:spTree>
    <p:extLst>
      <p:ext uri="{BB962C8B-B14F-4D97-AF65-F5344CB8AC3E}">
        <p14:creationId xmlns:p14="http://schemas.microsoft.com/office/powerpoint/2010/main" val="20938592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lys topp 1 spalte">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571256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762" r:id="rId7"/>
    <p:sldLayoutId id="2147483763" r:id="rId8"/>
    <p:sldLayoutId id="2147483760" r:id="rId9"/>
    <p:sldLayoutId id="2147483764" r:id="rId10"/>
    <p:sldLayoutId id="2147483664" r:id="rId11"/>
    <p:sldLayoutId id="2147483713" r:id="rId12"/>
    <p:sldLayoutId id="2147483761" r:id="rId13"/>
    <p:sldLayoutId id="2147483685" r:id="rId14"/>
    <p:sldLayoutId id="2147483714" r:id="rId15"/>
    <p:sldLayoutId id="2147483702" r:id="rId16"/>
    <p:sldLayoutId id="2147483736" r:id="rId17"/>
    <p:sldLayoutId id="2147483733" r:id="rId18"/>
    <p:sldLayoutId id="2147483716" r:id="rId19"/>
    <p:sldLayoutId id="2147483707" r:id="rId20"/>
    <p:sldLayoutId id="2147483675" r:id="rId21"/>
    <p:sldLayoutId id="2147483706" r:id="rId22"/>
    <p:sldLayoutId id="2147483709" r:id="rId23"/>
    <p:sldLayoutId id="2147483711" r:id="rId24"/>
    <p:sldLayoutId id="2147483710" r:id="rId25"/>
    <p:sldLayoutId id="2147483712" r:id="rId26"/>
    <p:sldLayoutId id="2147483655" r:id="rId27"/>
    <p:sldLayoutId id="2147483705" r:id="rId28"/>
    <p:sldLayoutId id="2147483690" r:id="rId29"/>
    <p:sldLayoutId id="2147483759" r:id="rId30"/>
    <p:sldLayoutId id="2147483758" r:id="rId31"/>
    <p:sldLayoutId id="2147483757" r:id="rId32"/>
    <p:sldLayoutId id="2147483746" r:id="rId33"/>
    <p:sldLayoutId id="2147483718" r:id="rId34"/>
    <p:sldLayoutId id="2147483719" r:id="rId35"/>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22E7F64-48DC-4D8C-AF3E-27C1249B4FD1}"/>
              </a:ext>
            </a:extLst>
          </p:cNvPr>
          <p:cNvSpPr>
            <a:spLocks noGrp="1"/>
          </p:cNvSpPr>
          <p:nvPr>
            <p:ph type="body" sz="quarter" idx="10"/>
          </p:nvPr>
        </p:nvSpPr>
        <p:spPr/>
        <p:txBody>
          <a:bodyPr/>
          <a:lstStyle/>
          <a:p>
            <a:r>
              <a:rPr lang="nb-NO" dirty="0" err="1"/>
              <a:t>Webinar</a:t>
            </a:r>
            <a:r>
              <a:rPr lang="nb-NO" dirty="0"/>
              <a:t>: Vurderinger etter NML §§ 8-12 - byggesak</a:t>
            </a:r>
          </a:p>
        </p:txBody>
      </p:sp>
      <p:sp>
        <p:nvSpPr>
          <p:cNvPr id="3" name="Plassholder for tekst 2">
            <a:extLst>
              <a:ext uri="{FF2B5EF4-FFF2-40B4-BE49-F238E27FC236}">
                <a16:creationId xmlns:a16="http://schemas.microsoft.com/office/drawing/2014/main" id="{E7B99167-6C02-41C9-B957-9B1D9850F137}"/>
              </a:ext>
            </a:extLst>
          </p:cNvPr>
          <p:cNvSpPr>
            <a:spLocks noGrp="1"/>
          </p:cNvSpPr>
          <p:nvPr>
            <p:ph type="body" sz="quarter" idx="11"/>
          </p:nvPr>
        </p:nvSpPr>
        <p:spPr/>
        <p:txBody>
          <a:bodyPr/>
          <a:lstStyle/>
          <a:p>
            <a:r>
              <a:rPr lang="nb-NO" dirty="0"/>
              <a:t>Nina Marie Aas &amp; Victoria Marie Kristiansen</a:t>
            </a:r>
          </a:p>
        </p:txBody>
      </p:sp>
      <p:sp>
        <p:nvSpPr>
          <p:cNvPr id="4" name="Plassholder for dato 3">
            <a:extLst>
              <a:ext uri="{FF2B5EF4-FFF2-40B4-BE49-F238E27FC236}">
                <a16:creationId xmlns:a16="http://schemas.microsoft.com/office/drawing/2014/main" id="{F9847A43-C32E-40D9-BEB2-2F7EAAAF7091}"/>
              </a:ext>
            </a:extLst>
          </p:cNvPr>
          <p:cNvSpPr>
            <a:spLocks noGrp="1"/>
          </p:cNvSpPr>
          <p:nvPr>
            <p:ph type="dt" sz="half" idx="2"/>
          </p:nvPr>
        </p:nvSpPr>
        <p:spPr/>
        <p:txBody>
          <a:bodyPr/>
          <a:lstStyle/>
          <a:p>
            <a:fld id="{20CAE16B-463B-4D9A-B532-D4D0B4862104}" type="datetime1">
              <a:rPr lang="nb-NO" smtClean="0"/>
              <a:pPr/>
              <a:t>30.03.2022</a:t>
            </a:fld>
            <a:endParaRPr lang="nb-NO" dirty="0"/>
          </a:p>
        </p:txBody>
      </p:sp>
    </p:spTree>
    <p:extLst>
      <p:ext uri="{BB962C8B-B14F-4D97-AF65-F5344CB8AC3E}">
        <p14:creationId xmlns:p14="http://schemas.microsoft.com/office/powerpoint/2010/main" val="2933575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8357064-D220-41B5-9ED5-33659C0A056C}"/>
              </a:ext>
            </a:extLst>
          </p:cNvPr>
          <p:cNvSpPr>
            <a:spLocks noGrp="1"/>
          </p:cNvSpPr>
          <p:nvPr>
            <p:ph type="body" sz="quarter" idx="12"/>
          </p:nvPr>
        </p:nvSpPr>
        <p:spPr>
          <a:xfrm>
            <a:off x="6096000" y="2213812"/>
            <a:ext cx="5040306" cy="4094914"/>
          </a:xfrm>
        </p:spPr>
        <p:txBody>
          <a:bodyPr/>
          <a:lstStyle/>
          <a:p>
            <a:r>
              <a:rPr lang="nb-NO" dirty="0"/>
              <a:t>Naturbeitemark av regional verdi registrert innenfor og utenfor boligtomt.</a:t>
            </a:r>
          </a:p>
          <a:p>
            <a:r>
              <a:rPr lang="nb-NO" dirty="0"/>
              <a:t>Boligformål i reguleringsplan. </a:t>
            </a:r>
            <a:r>
              <a:rPr lang="nb-NO" b="1" dirty="0"/>
              <a:t>Ny kunnskap etter at reguleringsplanen ble vedtatt – rødlistede beitemarksopp og sommerfugler.</a:t>
            </a:r>
          </a:p>
          <a:p>
            <a:r>
              <a:rPr lang="nb-NO" dirty="0"/>
              <a:t>Flere naturbeitemarker i kommunen, men flere har gått tapt pga. utbygging og oppdyrking.</a:t>
            </a:r>
          </a:p>
          <a:p>
            <a:r>
              <a:rPr lang="nb-NO" dirty="0"/>
              <a:t>Naturbeitemarka vurdert å være i tidlig gjengroingsfase.</a:t>
            </a:r>
          </a:p>
        </p:txBody>
      </p:sp>
      <p:pic>
        <p:nvPicPr>
          <p:cNvPr id="7" name="Plassholder for bilde 6" descr="Et bilde som inneholder sopp&#10;&#10;Automatisk generert beskrivelse">
            <a:extLst>
              <a:ext uri="{FF2B5EF4-FFF2-40B4-BE49-F238E27FC236}">
                <a16:creationId xmlns:a16="http://schemas.microsoft.com/office/drawing/2014/main" id="{C682D002-09B8-4D41-8EC6-DA666B5697B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545" b="15545"/>
          <a:stretch>
            <a:fillRect/>
          </a:stretch>
        </p:blipFill>
        <p:spPr/>
      </p:pic>
      <p:sp>
        <p:nvSpPr>
          <p:cNvPr id="4" name="Tittel 3">
            <a:extLst>
              <a:ext uri="{FF2B5EF4-FFF2-40B4-BE49-F238E27FC236}">
                <a16:creationId xmlns:a16="http://schemas.microsoft.com/office/drawing/2014/main" id="{746F2F2C-4BD6-4087-8020-55264BE8099A}"/>
              </a:ext>
            </a:extLst>
          </p:cNvPr>
          <p:cNvSpPr>
            <a:spLocks noGrp="1"/>
          </p:cNvSpPr>
          <p:nvPr>
            <p:ph type="title"/>
          </p:nvPr>
        </p:nvSpPr>
        <p:spPr>
          <a:xfrm>
            <a:off x="6096000" y="938500"/>
            <a:ext cx="5040306" cy="1077209"/>
          </a:xfrm>
        </p:spPr>
        <p:txBody>
          <a:bodyPr/>
          <a:lstStyle/>
          <a:p>
            <a:r>
              <a:rPr lang="nb-NO" sz="3200" dirty="0"/>
              <a:t>Eksempel: Naturbeitemark delvis innenfor boligtomt</a:t>
            </a:r>
          </a:p>
        </p:txBody>
      </p:sp>
      <p:sp>
        <p:nvSpPr>
          <p:cNvPr id="5" name="Plassholder for tekst 4">
            <a:extLst>
              <a:ext uri="{FF2B5EF4-FFF2-40B4-BE49-F238E27FC236}">
                <a16:creationId xmlns:a16="http://schemas.microsoft.com/office/drawing/2014/main" id="{7C9F6BEB-D32E-4DA7-8CFE-7FD65DCB51D3}"/>
              </a:ext>
            </a:extLst>
          </p:cNvPr>
          <p:cNvSpPr>
            <a:spLocks noGrp="1"/>
          </p:cNvSpPr>
          <p:nvPr>
            <p:ph type="body" sz="quarter" idx="24"/>
          </p:nvPr>
        </p:nvSpPr>
        <p:spPr/>
        <p:txBody>
          <a:bodyPr/>
          <a:lstStyle/>
          <a:p>
            <a:r>
              <a:rPr lang="nb-NO" dirty="0"/>
              <a:t>Victoria Marie Kristiansen</a:t>
            </a:r>
          </a:p>
        </p:txBody>
      </p:sp>
    </p:spTree>
    <p:extLst>
      <p:ext uri="{BB962C8B-B14F-4D97-AF65-F5344CB8AC3E}">
        <p14:creationId xmlns:p14="http://schemas.microsoft.com/office/powerpoint/2010/main" val="336299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8357064-D220-41B5-9ED5-33659C0A056C}"/>
              </a:ext>
            </a:extLst>
          </p:cNvPr>
          <p:cNvSpPr>
            <a:spLocks noGrp="1"/>
          </p:cNvSpPr>
          <p:nvPr>
            <p:ph type="body" sz="quarter" idx="12"/>
          </p:nvPr>
        </p:nvSpPr>
        <p:spPr>
          <a:xfrm>
            <a:off x="4663440" y="267125"/>
            <a:ext cx="6949440" cy="5171519"/>
          </a:xfrm>
        </p:spPr>
        <p:txBody>
          <a:bodyPr/>
          <a:lstStyle/>
          <a:p>
            <a:r>
              <a:rPr lang="nb-NO" u="sng" dirty="0"/>
              <a:t>Vurderinger:</a:t>
            </a:r>
          </a:p>
          <a:p>
            <a:pPr marL="342900" indent="-342900">
              <a:buFont typeface="Arial" panose="020B0604020202020204" pitchFamily="34" charset="0"/>
              <a:buChar char="•"/>
            </a:pPr>
            <a:r>
              <a:rPr lang="nb-NO" sz="1600" dirty="0"/>
              <a:t>Ny kunnskap etter vedtatt reguleringsplan. Kunnskapsgrunnlaget vurderes som godt, men vurderingen etter NML må gjøres på nytt i byggesaken, med bakgrunn i ny kunnskap.</a:t>
            </a:r>
          </a:p>
          <a:p>
            <a:pPr marL="342900" indent="-342900">
              <a:buFont typeface="Arial" panose="020B0604020202020204" pitchFamily="34" charset="0"/>
              <a:buChar char="•"/>
            </a:pPr>
            <a:r>
              <a:rPr lang="nb-NO" sz="1600" dirty="0"/>
              <a:t>Alle registrerte verdier innenfor tiltaksområdet bli berørt. Økosystemet vil bli påvirket, både innenfor og utenfor tiltaksområdet.</a:t>
            </a:r>
          </a:p>
          <a:p>
            <a:pPr marL="342900" indent="-342900">
              <a:buFont typeface="Arial" panose="020B0604020202020204" pitchFamily="34" charset="0"/>
              <a:buChar char="•"/>
            </a:pPr>
            <a:r>
              <a:rPr lang="nb-NO" sz="1600" dirty="0"/>
              <a:t>Trua naturtype og trua arter + naturtype med sentral økosystemfunksjon. Vil påvirkes negativt.</a:t>
            </a:r>
          </a:p>
          <a:p>
            <a:pPr marL="342900" indent="-342900">
              <a:buFont typeface="Arial" panose="020B0604020202020204" pitchFamily="34" charset="0"/>
              <a:buChar char="•"/>
            </a:pPr>
            <a:r>
              <a:rPr lang="nb-NO" sz="1600" dirty="0"/>
              <a:t>Konsekvensene av tiltaket: Halvparten av naturbeitemarka og artene forsvinner. Naturbeitemarka utenfor boligtomten bevares. Vil dette være tilstrekkelig for å ivareta verdiene? </a:t>
            </a:r>
          </a:p>
          <a:p>
            <a:pPr marL="342900" indent="-342900">
              <a:buFont typeface="Arial" panose="020B0604020202020204" pitchFamily="34" charset="0"/>
              <a:buChar char="•"/>
            </a:pPr>
            <a:r>
              <a:rPr lang="nb-NO" sz="1600" dirty="0"/>
              <a:t>Samla belastning: Ikke kjent andre tiltak som påvirker det samme naturmangfoldet innenfor tiltaksområde eller influensområdet, men vet at flere av naturbeitemarkene i kommunen har gått tapt (bit-for-bit nedbygging).</a:t>
            </a:r>
          </a:p>
          <a:p>
            <a:pPr marL="342900" indent="-342900">
              <a:buFont typeface="Arial" panose="020B0604020202020204" pitchFamily="34" charset="0"/>
              <a:buChar char="•"/>
            </a:pPr>
            <a:r>
              <a:rPr lang="nb-NO" sz="1600" dirty="0"/>
              <a:t>NB! Skjøtselsbetinga naturverdier</a:t>
            </a:r>
          </a:p>
          <a:p>
            <a:endParaRPr lang="nb-NO" dirty="0"/>
          </a:p>
          <a:p>
            <a:endParaRPr lang="nb-NO" dirty="0"/>
          </a:p>
          <a:p>
            <a:endParaRPr lang="nb-NO" dirty="0"/>
          </a:p>
          <a:p>
            <a:pPr marL="342900" indent="-342900">
              <a:buFont typeface="Arial" panose="020B0604020202020204" pitchFamily="34" charset="0"/>
              <a:buChar char="•"/>
            </a:pPr>
            <a:endParaRPr lang="nb-NO" dirty="0"/>
          </a:p>
        </p:txBody>
      </p:sp>
      <p:pic>
        <p:nvPicPr>
          <p:cNvPr id="9" name="Plassholder for bilde 8" descr="Et bilde som inneholder sopp&#10;&#10;Automatisk generert beskrivelse">
            <a:extLst>
              <a:ext uri="{FF2B5EF4-FFF2-40B4-BE49-F238E27FC236}">
                <a16:creationId xmlns:a16="http://schemas.microsoft.com/office/drawing/2014/main" id="{C88508C2-874C-4927-8274-5F346C925EB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218" t="15545" r="14186" b="15545"/>
          <a:stretch/>
        </p:blipFill>
        <p:spPr>
          <a:xfrm>
            <a:off x="0" y="0"/>
            <a:ext cx="4252670" cy="6800127"/>
          </a:xfrm>
        </p:spPr>
      </p:pic>
      <p:sp>
        <p:nvSpPr>
          <p:cNvPr id="5" name="Plassholder for tekst 4">
            <a:extLst>
              <a:ext uri="{FF2B5EF4-FFF2-40B4-BE49-F238E27FC236}">
                <a16:creationId xmlns:a16="http://schemas.microsoft.com/office/drawing/2014/main" id="{7C9F6BEB-D32E-4DA7-8CFE-7FD65DCB51D3}"/>
              </a:ext>
            </a:extLst>
          </p:cNvPr>
          <p:cNvSpPr>
            <a:spLocks noGrp="1"/>
          </p:cNvSpPr>
          <p:nvPr>
            <p:ph type="body" sz="quarter" idx="24"/>
          </p:nvPr>
        </p:nvSpPr>
        <p:spPr/>
        <p:txBody>
          <a:bodyPr/>
          <a:lstStyle/>
          <a:p>
            <a:r>
              <a:rPr lang="nb-NO" dirty="0"/>
              <a:t>Victoria Marie Kristiansen</a:t>
            </a:r>
          </a:p>
        </p:txBody>
      </p:sp>
      <p:sp>
        <p:nvSpPr>
          <p:cNvPr id="4" name="TekstSylinder 3">
            <a:extLst>
              <a:ext uri="{FF2B5EF4-FFF2-40B4-BE49-F238E27FC236}">
                <a16:creationId xmlns:a16="http://schemas.microsoft.com/office/drawing/2014/main" id="{6D71385E-D58E-41CC-A2F1-0AF8FECB0B30}"/>
              </a:ext>
            </a:extLst>
          </p:cNvPr>
          <p:cNvSpPr txBox="1"/>
          <p:nvPr/>
        </p:nvSpPr>
        <p:spPr>
          <a:xfrm>
            <a:off x="4886325" y="5241502"/>
            <a:ext cx="6503670" cy="1077218"/>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sz="1600" b="1" dirty="0"/>
              <a:t>Betydning for saken?</a:t>
            </a:r>
          </a:p>
          <a:p>
            <a:r>
              <a:rPr lang="nb-NO" sz="1600" dirty="0"/>
              <a:t>Kan tiltaket innrettes slik at påvirkningen begrenses? Vilkår for bevaring av naturbeitemarka utenfor boligtomta? Er verdiene store nok til at utbygging må stoppes med bakgrunn i ny kunnskap?</a:t>
            </a:r>
          </a:p>
        </p:txBody>
      </p:sp>
    </p:spTree>
    <p:extLst>
      <p:ext uri="{BB962C8B-B14F-4D97-AF65-F5344CB8AC3E}">
        <p14:creationId xmlns:p14="http://schemas.microsoft.com/office/powerpoint/2010/main" val="174639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AB857BF-446C-430A-ADCA-5BAFF97E08E2}"/>
              </a:ext>
            </a:extLst>
          </p:cNvPr>
          <p:cNvSpPr>
            <a:spLocks noGrp="1"/>
          </p:cNvSpPr>
          <p:nvPr>
            <p:ph type="body" sz="quarter" idx="12"/>
          </p:nvPr>
        </p:nvSpPr>
        <p:spPr>
          <a:xfrm>
            <a:off x="6096000" y="1732861"/>
            <a:ext cx="5040306" cy="3613337"/>
          </a:xfrm>
        </p:spPr>
        <p:txBody>
          <a:bodyPr/>
          <a:lstStyle/>
          <a:p>
            <a:r>
              <a:rPr lang="nb-NO" dirty="0"/>
              <a:t>Atkomstveg til ny bolig vil gå rett gjennom dragehodeforekomsten.</a:t>
            </a:r>
          </a:p>
          <a:p>
            <a:r>
              <a:rPr lang="nb-NO" dirty="0"/>
              <a:t>Kartlegging av dragehode i 2012 og 2016. Ligger i utkanten av eiendommen.</a:t>
            </a:r>
          </a:p>
          <a:p>
            <a:r>
              <a:rPr lang="nb-NO" dirty="0"/>
              <a:t>Avsatt til boligformål i reguleringsplan, men </a:t>
            </a:r>
            <a:r>
              <a:rPr lang="nb-NO" b="1" dirty="0"/>
              <a:t>reguleringsplan vedtatt før dragehode ble prioritert art.</a:t>
            </a:r>
          </a:p>
          <a:p>
            <a:r>
              <a:rPr lang="nb-NO" dirty="0"/>
              <a:t>Ingen andre arter/naturtyper registrert på eiendommen.</a:t>
            </a:r>
          </a:p>
          <a:p>
            <a:r>
              <a:rPr lang="nb-NO" dirty="0"/>
              <a:t>Flere dragehodeforekomster i kommunen.</a:t>
            </a:r>
          </a:p>
          <a:p>
            <a:r>
              <a:rPr lang="nb-NO" dirty="0"/>
              <a:t>Dragehode er en </a:t>
            </a:r>
            <a:r>
              <a:rPr lang="nb-NO" b="1" dirty="0"/>
              <a:t>prioritert art </a:t>
            </a:r>
            <a:r>
              <a:rPr lang="nb-NO" dirty="0"/>
              <a:t>– forbud mot ødeleggelse, må søkes om dispensasjon.</a:t>
            </a:r>
          </a:p>
          <a:p>
            <a:endParaRPr lang="nb-NO" dirty="0"/>
          </a:p>
        </p:txBody>
      </p:sp>
      <p:pic>
        <p:nvPicPr>
          <p:cNvPr id="7" name="Plassholder for bilde 6" descr="Et bilde som inneholder plante, blomst, tre, utendørs&#10;&#10;Automatisk generert beskrivelse">
            <a:extLst>
              <a:ext uri="{FF2B5EF4-FFF2-40B4-BE49-F238E27FC236}">
                <a16:creationId xmlns:a16="http://schemas.microsoft.com/office/drawing/2014/main" id="{A4F7248D-72A1-4248-9D51-D1D45C7EC74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074" r="4074"/>
          <a:stretch>
            <a:fillRect/>
          </a:stretch>
        </p:blipFill>
        <p:spPr>
          <a:xfrm rot="5400000">
            <a:off x="-623888" y="623888"/>
            <a:ext cx="6800851" cy="5553075"/>
          </a:xfrm>
        </p:spPr>
      </p:pic>
      <p:sp>
        <p:nvSpPr>
          <p:cNvPr id="2" name="Tittel 1">
            <a:extLst>
              <a:ext uri="{FF2B5EF4-FFF2-40B4-BE49-F238E27FC236}">
                <a16:creationId xmlns:a16="http://schemas.microsoft.com/office/drawing/2014/main" id="{465B7B40-E62E-4EE5-B4D1-941E94012AB2}"/>
              </a:ext>
            </a:extLst>
          </p:cNvPr>
          <p:cNvSpPr>
            <a:spLocks noGrp="1"/>
          </p:cNvSpPr>
          <p:nvPr>
            <p:ph type="title"/>
          </p:nvPr>
        </p:nvSpPr>
        <p:spPr>
          <a:xfrm>
            <a:off x="6096000" y="415492"/>
            <a:ext cx="5040306" cy="1077209"/>
          </a:xfrm>
        </p:spPr>
        <p:txBody>
          <a:bodyPr/>
          <a:lstStyle/>
          <a:p>
            <a:r>
              <a:rPr lang="nb-NO" dirty="0"/>
              <a:t>Eksempel: Dragehode på boligtomt</a:t>
            </a:r>
          </a:p>
        </p:txBody>
      </p:sp>
      <p:sp>
        <p:nvSpPr>
          <p:cNvPr id="5" name="Plassholder for tekst 4">
            <a:extLst>
              <a:ext uri="{FF2B5EF4-FFF2-40B4-BE49-F238E27FC236}">
                <a16:creationId xmlns:a16="http://schemas.microsoft.com/office/drawing/2014/main" id="{84905876-C0B7-47FC-A247-F63B4E9C884C}"/>
              </a:ext>
            </a:extLst>
          </p:cNvPr>
          <p:cNvSpPr>
            <a:spLocks noGrp="1"/>
          </p:cNvSpPr>
          <p:nvPr>
            <p:ph type="body" sz="quarter" idx="24"/>
          </p:nvPr>
        </p:nvSpPr>
        <p:spPr/>
        <p:txBody>
          <a:bodyPr/>
          <a:lstStyle/>
          <a:p>
            <a:r>
              <a:rPr lang="nb-NO" dirty="0"/>
              <a:t>Victoria Marie Kristiansen</a:t>
            </a:r>
          </a:p>
        </p:txBody>
      </p:sp>
    </p:spTree>
    <p:extLst>
      <p:ext uri="{BB962C8B-B14F-4D97-AF65-F5344CB8AC3E}">
        <p14:creationId xmlns:p14="http://schemas.microsoft.com/office/powerpoint/2010/main" val="317649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AB857BF-446C-430A-ADCA-5BAFF97E08E2}"/>
              </a:ext>
            </a:extLst>
          </p:cNvPr>
          <p:cNvSpPr>
            <a:spLocks noGrp="1"/>
          </p:cNvSpPr>
          <p:nvPr>
            <p:ph type="body" sz="quarter" idx="12"/>
          </p:nvPr>
        </p:nvSpPr>
        <p:spPr>
          <a:xfrm>
            <a:off x="4494998" y="788067"/>
            <a:ext cx="6466372" cy="5281863"/>
          </a:xfrm>
        </p:spPr>
        <p:txBody>
          <a:bodyPr/>
          <a:lstStyle/>
          <a:p>
            <a:r>
              <a:rPr lang="nb-NO" u="sng" dirty="0"/>
              <a:t>Vurderinger:</a:t>
            </a:r>
          </a:p>
          <a:p>
            <a:pPr marL="342900" indent="-342900">
              <a:buFont typeface="Arial" panose="020B0604020202020204" pitchFamily="34" charset="0"/>
              <a:buChar char="•"/>
            </a:pPr>
            <a:r>
              <a:rPr lang="nb-NO" sz="1600" dirty="0"/>
              <a:t>Relativt ny kartlegging – antar at kunnskapsgrunnlaget er oppdatert. Men dragehode har ofte flere rødlistede «følgearter». Ingen slike registreringer her – er kunnskapsgrunnlaget godt nok?</a:t>
            </a:r>
          </a:p>
          <a:p>
            <a:pPr marL="342900" indent="-342900">
              <a:buFont typeface="Arial" panose="020B0604020202020204" pitchFamily="34" charset="0"/>
              <a:buChar char="•"/>
            </a:pPr>
            <a:r>
              <a:rPr lang="nb-NO" sz="1600" dirty="0"/>
              <a:t>Ikke kjennskap til andre tiltak som vil påvirke dragehodeforekomsten på den aktuelle eiendommen, MEN fordi det er en prioritert art vet vi at den har hatt negativ bestandsutvikling og har en negativ bestandsstatus bl.a. som følge av utbygging, gjengroing og andre inngrep i leveområdene. </a:t>
            </a:r>
          </a:p>
          <a:p>
            <a:pPr marL="342900" indent="-342900">
              <a:buFont typeface="Arial" panose="020B0604020202020204" pitchFamily="34" charset="0"/>
              <a:buChar char="•"/>
            </a:pPr>
            <a:r>
              <a:rPr lang="nb-NO" sz="1600" dirty="0"/>
              <a:t>Dersom tiltaket gjennomføres som planlagt vil hele forekomsten bli ødelagt.</a:t>
            </a:r>
          </a:p>
          <a:p>
            <a:pPr marL="342900" indent="-342900">
              <a:buFont typeface="Arial" panose="020B0604020202020204" pitchFamily="34" charset="0"/>
              <a:buChar char="•"/>
            </a:pPr>
            <a:r>
              <a:rPr lang="nb-NO" sz="1600" dirty="0"/>
              <a:t>Konsekvens: Arten går ut fra den aktuelle lokaliteten. Hvor alvorlig er det for bestandsstatusen? Hva er den samla belastningen for arten? Hvordan påvirkes økosystemet som arten er en del av?</a:t>
            </a:r>
          </a:p>
          <a:p>
            <a:endParaRPr lang="nb-NO" dirty="0"/>
          </a:p>
          <a:p>
            <a:endParaRPr lang="nb-NO" dirty="0"/>
          </a:p>
        </p:txBody>
      </p:sp>
      <p:pic>
        <p:nvPicPr>
          <p:cNvPr id="7" name="Plassholder for bilde 6" descr="Et bilde som inneholder plante, blomst, tre, utendørs&#10;&#10;Automatisk generert beskrivelse">
            <a:extLst>
              <a:ext uri="{FF2B5EF4-FFF2-40B4-BE49-F238E27FC236}">
                <a16:creationId xmlns:a16="http://schemas.microsoft.com/office/drawing/2014/main" id="{A4F7248D-72A1-4248-9D51-D1D45C7EC74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74" t="10200" r="4074" b="16629"/>
          <a:stretch/>
        </p:blipFill>
        <p:spPr>
          <a:xfrm rot="5400000">
            <a:off x="-1427107" y="1427106"/>
            <a:ext cx="6858000" cy="4003787"/>
          </a:xfrm>
        </p:spPr>
      </p:pic>
      <p:sp>
        <p:nvSpPr>
          <p:cNvPr id="10" name="TekstSylinder 9">
            <a:extLst>
              <a:ext uri="{FF2B5EF4-FFF2-40B4-BE49-F238E27FC236}">
                <a16:creationId xmlns:a16="http://schemas.microsoft.com/office/drawing/2014/main" id="{FA2E4DF1-0328-4C9C-8C0E-2043C779B318}"/>
              </a:ext>
            </a:extLst>
          </p:cNvPr>
          <p:cNvSpPr txBox="1"/>
          <p:nvPr/>
        </p:nvSpPr>
        <p:spPr>
          <a:xfrm>
            <a:off x="4494998" y="5423599"/>
            <a:ext cx="7206916" cy="584775"/>
          </a:xfrm>
          <a:prstGeom prst="rect">
            <a:avLst/>
          </a:prstGeom>
          <a:noFill/>
        </p:spPr>
        <p:txBody>
          <a:bodyPr wrap="square" rtlCol="0">
            <a:spAutoFit/>
          </a:bodyPr>
          <a:lstStyle/>
          <a:p>
            <a:r>
              <a:rPr lang="nb-NO" sz="1600" b="1" dirty="0"/>
              <a:t>Betydning for saken?</a:t>
            </a:r>
          </a:p>
          <a:p>
            <a:r>
              <a:rPr lang="nb-NO" sz="1600" dirty="0"/>
              <a:t>Alternativ plassering av atkomstveg </a:t>
            </a:r>
          </a:p>
        </p:txBody>
      </p:sp>
    </p:spTree>
    <p:extLst>
      <p:ext uri="{BB962C8B-B14F-4D97-AF65-F5344CB8AC3E}">
        <p14:creationId xmlns:p14="http://schemas.microsoft.com/office/powerpoint/2010/main" val="156861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40BE69A-3639-4895-A3BA-B6C2E1A0199D}"/>
              </a:ext>
            </a:extLst>
          </p:cNvPr>
          <p:cNvSpPr>
            <a:spLocks noGrp="1"/>
          </p:cNvSpPr>
          <p:nvPr>
            <p:ph type="body" sz="quarter" idx="12"/>
          </p:nvPr>
        </p:nvSpPr>
        <p:spPr>
          <a:xfrm>
            <a:off x="5835974" y="1893283"/>
            <a:ext cx="5040306" cy="3613337"/>
          </a:xfrm>
        </p:spPr>
        <p:txBody>
          <a:bodyPr/>
          <a:lstStyle/>
          <a:p>
            <a:r>
              <a:rPr lang="nb-NO" sz="1600" dirty="0"/>
              <a:t>Oppføring av driftsbygning (</a:t>
            </a:r>
            <a:r>
              <a:rPr lang="nb-NO" sz="1600" dirty="0" err="1"/>
              <a:t>ammekufjøs</a:t>
            </a:r>
            <a:r>
              <a:rPr lang="nb-NO" sz="1600" dirty="0"/>
              <a:t> og gjødselkum)</a:t>
            </a:r>
          </a:p>
          <a:p>
            <a:r>
              <a:rPr lang="nb-NO" sz="1600" dirty="0"/>
              <a:t>Registrert kalksjø med kransalger (</a:t>
            </a:r>
            <a:r>
              <a:rPr lang="nb-NO" sz="1600" b="1" dirty="0"/>
              <a:t>utvalgt naturtype</a:t>
            </a:r>
            <a:r>
              <a:rPr lang="nb-NO" sz="1600" dirty="0"/>
              <a:t>) ca. 500 m fra plasseringen av driftsbygning. </a:t>
            </a:r>
          </a:p>
          <a:p>
            <a:r>
              <a:rPr lang="nb-NO" sz="1600" dirty="0"/>
              <a:t>Avsatt til LNF-område – tiltak i tråd med arealformålet.</a:t>
            </a:r>
          </a:p>
          <a:p>
            <a:r>
              <a:rPr lang="nb-NO" sz="1600" b="1" dirty="0"/>
              <a:t>Flere gårdsbruk med store driftsbygninger i umiddelbar nærhet – dokumentert avrenning til kalksjøen. Dagens belastning på kalksjøen er stor.</a:t>
            </a:r>
          </a:p>
          <a:p>
            <a:r>
              <a:rPr lang="nb-NO" sz="1600" b="1" dirty="0"/>
              <a:t>Kunnskapsgrunnlaget vurderes som godt for hva som finnes av naturmangfold og tilstanden, men usikkert for effekter/virkninger av tiltaket.</a:t>
            </a:r>
          </a:p>
          <a:p>
            <a:endParaRPr lang="nb-NO" sz="1200" i="1" dirty="0"/>
          </a:p>
          <a:p>
            <a:r>
              <a:rPr lang="nb-NO" sz="1200" i="1" dirty="0"/>
              <a:t>(§ 9-4 a) Ved oppføring, plassering og utforming av tiltaket skal det tas særskilt hensyn til forekomster av en utvalgt naturtype for å unngå forringelse av naturtypens utbredelse og forekomstens økologiske tilstand.)</a:t>
            </a:r>
          </a:p>
          <a:p>
            <a:endParaRPr lang="nb-NO" dirty="0"/>
          </a:p>
        </p:txBody>
      </p:sp>
      <p:sp>
        <p:nvSpPr>
          <p:cNvPr id="3" name="Plassholder for bilde 2">
            <a:extLst>
              <a:ext uri="{FF2B5EF4-FFF2-40B4-BE49-F238E27FC236}">
                <a16:creationId xmlns:a16="http://schemas.microsoft.com/office/drawing/2014/main" id="{3737ECBC-19FE-48F9-803C-942621C410E4}"/>
              </a:ext>
            </a:extLst>
          </p:cNvPr>
          <p:cNvSpPr>
            <a:spLocks noGrp="1"/>
          </p:cNvSpPr>
          <p:nvPr>
            <p:ph type="pic" sz="quarter" idx="13"/>
          </p:nvPr>
        </p:nvSpPr>
        <p:spPr>
          <a:xfrm>
            <a:off x="-1" y="0"/>
            <a:ext cx="4363453" cy="6858000"/>
          </a:xfrm>
        </p:spPr>
      </p:sp>
      <p:sp>
        <p:nvSpPr>
          <p:cNvPr id="4" name="Tittel 3">
            <a:extLst>
              <a:ext uri="{FF2B5EF4-FFF2-40B4-BE49-F238E27FC236}">
                <a16:creationId xmlns:a16="http://schemas.microsoft.com/office/drawing/2014/main" id="{D3FE5E2C-568C-4E93-A6A1-9686DBC28ABC}"/>
              </a:ext>
            </a:extLst>
          </p:cNvPr>
          <p:cNvSpPr>
            <a:spLocks noGrp="1"/>
          </p:cNvSpPr>
          <p:nvPr>
            <p:ph type="title"/>
          </p:nvPr>
        </p:nvSpPr>
        <p:spPr>
          <a:xfrm>
            <a:off x="5835974" y="438352"/>
            <a:ext cx="5040306" cy="1077209"/>
          </a:xfrm>
        </p:spPr>
        <p:txBody>
          <a:bodyPr/>
          <a:lstStyle/>
          <a:p>
            <a:r>
              <a:rPr lang="nb-NO" dirty="0"/>
              <a:t>Eksempel: Oppføring av driftsbygning</a:t>
            </a:r>
          </a:p>
        </p:txBody>
      </p:sp>
      <p:sp>
        <p:nvSpPr>
          <p:cNvPr id="5" name="Plassholder for tekst 4">
            <a:extLst>
              <a:ext uri="{FF2B5EF4-FFF2-40B4-BE49-F238E27FC236}">
                <a16:creationId xmlns:a16="http://schemas.microsoft.com/office/drawing/2014/main" id="{D0E8708E-1A3B-423D-B2FE-0583B7CB12CC}"/>
              </a:ext>
            </a:extLst>
          </p:cNvPr>
          <p:cNvSpPr>
            <a:spLocks noGrp="1"/>
          </p:cNvSpPr>
          <p:nvPr>
            <p:ph type="body" sz="quarter" idx="24"/>
          </p:nvPr>
        </p:nvSpPr>
        <p:spPr/>
        <p:txBody>
          <a:bodyPr/>
          <a:lstStyle/>
          <a:p>
            <a:r>
              <a:rPr lang="nb-NO" dirty="0"/>
              <a:t>Ola Hegge</a:t>
            </a:r>
          </a:p>
        </p:txBody>
      </p:sp>
      <p:pic>
        <p:nvPicPr>
          <p:cNvPr id="1028" name="Bilde 1">
            <a:extLst>
              <a:ext uri="{FF2B5EF4-FFF2-40B4-BE49-F238E27FC236}">
                <a16:creationId xmlns:a16="http://schemas.microsoft.com/office/drawing/2014/main" id="{2E2F8886-467D-43C1-AE99-EEB70B1A4D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41"/>
          <a:stretch/>
        </p:blipFill>
        <p:spPr bwMode="auto">
          <a:xfrm>
            <a:off x="0" y="10822"/>
            <a:ext cx="5452110" cy="855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07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40BE69A-3639-4895-A3BA-B6C2E1A0199D}"/>
              </a:ext>
            </a:extLst>
          </p:cNvPr>
          <p:cNvSpPr>
            <a:spLocks noGrp="1"/>
          </p:cNvSpPr>
          <p:nvPr>
            <p:ph type="body" sz="quarter" idx="12"/>
          </p:nvPr>
        </p:nvSpPr>
        <p:spPr>
          <a:xfrm>
            <a:off x="4967294" y="496957"/>
            <a:ext cx="6439846" cy="4075043"/>
          </a:xfrm>
        </p:spPr>
        <p:txBody>
          <a:bodyPr/>
          <a:lstStyle/>
          <a:p>
            <a:r>
              <a:rPr lang="nb-NO" u="sng" dirty="0"/>
              <a:t>Vurderinger:</a:t>
            </a:r>
            <a:endParaRPr lang="nb-NO" sz="1400" dirty="0"/>
          </a:p>
          <a:p>
            <a:pPr marL="342900" indent="-342900">
              <a:buFont typeface="Arial" panose="020B0604020202020204" pitchFamily="34" charset="0"/>
              <a:buChar char="•"/>
            </a:pPr>
            <a:r>
              <a:rPr lang="nb-NO" sz="1400" dirty="0"/>
              <a:t>Fjøset skal plasseres innenfor nedbørsfeltet til kalksjøen, og regnes da som en potensiell påvirkningsfaktor. Kan føre til økt avrenning.</a:t>
            </a:r>
          </a:p>
          <a:p>
            <a:pPr marL="342900" indent="-342900">
              <a:buFont typeface="Arial" panose="020B0604020202020204" pitchFamily="34" charset="0"/>
              <a:buChar char="•"/>
            </a:pPr>
            <a:r>
              <a:rPr lang="nb-NO" sz="1400" dirty="0"/>
              <a:t>Kalksjøen påvirkes allerede av avrenning fra flere andre landbruksarealer i området, samt andre tiltak innenfor nedbørsfeltet. Den samlede belastningen på naturtypen og økosystemet den er en del av er allerede stor.</a:t>
            </a:r>
          </a:p>
          <a:p>
            <a:pPr marL="342900" indent="-342900">
              <a:buFont typeface="Arial" panose="020B0604020202020204" pitchFamily="34" charset="0"/>
              <a:buChar char="•"/>
            </a:pPr>
            <a:r>
              <a:rPr lang="nb-NO" sz="1400" dirty="0"/>
              <a:t>Status som UN vitner om negativ utvikling for naturtypen og de artene som er knyttet til den.</a:t>
            </a:r>
          </a:p>
          <a:p>
            <a:pPr marL="342900" indent="-342900">
              <a:buFont typeface="Arial" panose="020B0604020202020204" pitchFamily="34" charset="0"/>
              <a:buChar char="•"/>
            </a:pPr>
            <a:r>
              <a:rPr lang="nb-NO" sz="1400" dirty="0"/>
              <a:t>Tiltaket vil kunne gi ytterligere negativ påvirkning på kalksjøen - mulig økt eutrofiering, reduksjon i bestander av </a:t>
            </a:r>
            <a:r>
              <a:rPr lang="nb-NO" sz="1400" dirty="0" err="1"/>
              <a:t>kranslager</a:t>
            </a:r>
            <a:r>
              <a:rPr lang="nb-NO" sz="1400" dirty="0"/>
              <a:t> og redusert verdi som kalksjø.</a:t>
            </a:r>
          </a:p>
          <a:p>
            <a:pPr marL="342900" indent="-342900">
              <a:buFont typeface="Arial" panose="020B0604020202020204" pitchFamily="34" charset="0"/>
              <a:buChar char="•"/>
            </a:pPr>
            <a:r>
              <a:rPr lang="nb-NO" sz="1400" dirty="0"/>
              <a:t>Utvalgt naturtype – skal tas særlig hensyn</a:t>
            </a:r>
          </a:p>
          <a:p>
            <a:pPr marL="342900" indent="-342900">
              <a:buFont typeface="Arial" panose="020B0604020202020204" pitchFamily="34" charset="0"/>
              <a:buChar char="•"/>
            </a:pPr>
            <a:r>
              <a:rPr lang="nb-NO" sz="1400" dirty="0"/>
              <a:t>Usikkerhet i kunnskapsgrunnlaget - § 9 – unngå vesentlig skade på naturmangfoldet</a:t>
            </a:r>
          </a:p>
          <a:p>
            <a:pPr marL="342900" indent="-342900">
              <a:buFont typeface="Arial" panose="020B0604020202020204" pitchFamily="34" charset="0"/>
              <a:buChar char="•"/>
            </a:pPr>
            <a:endParaRPr lang="nb-NO" dirty="0"/>
          </a:p>
        </p:txBody>
      </p:sp>
      <p:sp>
        <p:nvSpPr>
          <p:cNvPr id="3" name="Plassholder for bilde 2">
            <a:extLst>
              <a:ext uri="{FF2B5EF4-FFF2-40B4-BE49-F238E27FC236}">
                <a16:creationId xmlns:a16="http://schemas.microsoft.com/office/drawing/2014/main" id="{3737ECBC-19FE-48F9-803C-942621C410E4}"/>
              </a:ext>
            </a:extLst>
          </p:cNvPr>
          <p:cNvSpPr>
            <a:spLocks noGrp="1"/>
          </p:cNvSpPr>
          <p:nvPr>
            <p:ph type="pic" sz="quarter" idx="13"/>
          </p:nvPr>
        </p:nvSpPr>
        <p:spPr>
          <a:xfrm>
            <a:off x="-1" y="0"/>
            <a:ext cx="4363453" cy="6858000"/>
          </a:xfrm>
        </p:spPr>
      </p:sp>
      <p:sp>
        <p:nvSpPr>
          <p:cNvPr id="5" name="Plassholder for tekst 4">
            <a:extLst>
              <a:ext uri="{FF2B5EF4-FFF2-40B4-BE49-F238E27FC236}">
                <a16:creationId xmlns:a16="http://schemas.microsoft.com/office/drawing/2014/main" id="{D0E8708E-1A3B-423D-B2FE-0583B7CB12CC}"/>
              </a:ext>
            </a:extLst>
          </p:cNvPr>
          <p:cNvSpPr>
            <a:spLocks noGrp="1"/>
          </p:cNvSpPr>
          <p:nvPr>
            <p:ph type="body" sz="quarter" idx="24"/>
          </p:nvPr>
        </p:nvSpPr>
        <p:spPr/>
        <p:txBody>
          <a:bodyPr/>
          <a:lstStyle/>
          <a:p>
            <a:r>
              <a:rPr lang="nb-NO" dirty="0"/>
              <a:t>Ola Hegge</a:t>
            </a:r>
          </a:p>
        </p:txBody>
      </p:sp>
      <p:pic>
        <p:nvPicPr>
          <p:cNvPr id="1028" name="Bilde 1">
            <a:extLst>
              <a:ext uri="{FF2B5EF4-FFF2-40B4-BE49-F238E27FC236}">
                <a16:creationId xmlns:a16="http://schemas.microsoft.com/office/drawing/2014/main" id="{2E2F8886-467D-43C1-AE99-EEB70B1A4D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41"/>
          <a:stretch/>
        </p:blipFill>
        <p:spPr bwMode="auto">
          <a:xfrm>
            <a:off x="0" y="10822"/>
            <a:ext cx="4363452" cy="68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3C7D3F60-D9B5-43EF-98F7-BDF3FE0141A0}"/>
              </a:ext>
            </a:extLst>
          </p:cNvPr>
          <p:cNvSpPr txBox="1"/>
          <p:nvPr/>
        </p:nvSpPr>
        <p:spPr>
          <a:xfrm>
            <a:off x="4775362" y="4827385"/>
            <a:ext cx="6823710" cy="1538883"/>
          </a:xfrm>
          <a:prstGeom prst="rect">
            <a:avLst/>
          </a:prstGeom>
          <a:noFill/>
        </p:spPr>
        <p:txBody>
          <a:bodyPr wrap="square" rtlCol="0">
            <a:spAutoFit/>
          </a:bodyPr>
          <a:lstStyle/>
          <a:p>
            <a:r>
              <a:rPr lang="nb-NO" sz="1600" b="1" dirty="0"/>
              <a:t>Betydning for saken?</a:t>
            </a:r>
          </a:p>
          <a:p>
            <a:r>
              <a:rPr lang="nb-NO" sz="1400" dirty="0"/>
              <a:t>Er usikkerheten rundt effekter/virkinger så stor at tiltaket bør stoppes? Stor totalbelastning på en utvalgt naturtype og økosystemet – grunnlag for å si nei? Endret plassering? Utforming og vilkår som begrenser effektene på naturtypen?</a:t>
            </a:r>
          </a:p>
          <a:p>
            <a:endParaRPr lang="nb-NO" dirty="0"/>
          </a:p>
          <a:p>
            <a:endParaRPr lang="nb-NO" dirty="0"/>
          </a:p>
        </p:txBody>
      </p:sp>
    </p:spTree>
    <p:extLst>
      <p:ext uri="{BB962C8B-B14F-4D97-AF65-F5344CB8AC3E}">
        <p14:creationId xmlns:p14="http://schemas.microsoft.com/office/powerpoint/2010/main" val="247735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28B6B9-AA38-4C1D-9E2A-B3100E0A6DE4}"/>
              </a:ext>
            </a:extLst>
          </p:cNvPr>
          <p:cNvSpPr>
            <a:spLocks noGrp="1"/>
          </p:cNvSpPr>
          <p:nvPr>
            <p:ph type="title"/>
          </p:nvPr>
        </p:nvSpPr>
        <p:spPr/>
        <p:txBody>
          <a:bodyPr/>
          <a:lstStyle/>
          <a:p>
            <a:r>
              <a:rPr lang="nb-NO" dirty="0"/>
              <a:t>Kort oppsummert</a:t>
            </a:r>
          </a:p>
        </p:txBody>
      </p:sp>
      <p:sp>
        <p:nvSpPr>
          <p:cNvPr id="3" name="Plassholder for tekst 2">
            <a:extLst>
              <a:ext uri="{FF2B5EF4-FFF2-40B4-BE49-F238E27FC236}">
                <a16:creationId xmlns:a16="http://schemas.microsoft.com/office/drawing/2014/main" id="{5B75050E-3548-4D47-BFC9-ED831B7539BF}"/>
              </a:ext>
            </a:extLst>
          </p:cNvPr>
          <p:cNvSpPr>
            <a:spLocks noGrp="1"/>
          </p:cNvSpPr>
          <p:nvPr>
            <p:ph type="body" sz="quarter" idx="13"/>
          </p:nvPr>
        </p:nvSpPr>
        <p:spPr>
          <a:xfrm>
            <a:off x="1057541" y="2164988"/>
            <a:ext cx="4408981" cy="4144259"/>
          </a:xfrm>
        </p:spPr>
        <p:txBody>
          <a:bodyPr/>
          <a:lstStyle/>
          <a:p>
            <a:r>
              <a:rPr lang="nb-NO" sz="1800" dirty="0"/>
              <a:t>Ha et «våkent øye» i byggesaksbehandlingen</a:t>
            </a:r>
          </a:p>
          <a:p>
            <a:r>
              <a:rPr lang="nb-NO" sz="1800" dirty="0"/>
              <a:t>Fokuser på kunnskapsgrunnlaget – er det godt nok eller må man trå varsomt?</a:t>
            </a:r>
          </a:p>
          <a:p>
            <a:r>
              <a:rPr lang="nb-NO" sz="1800" dirty="0"/>
              <a:t>Tenk helhet – både arter, naturtyper og økosystemer</a:t>
            </a:r>
          </a:p>
          <a:p>
            <a:r>
              <a:rPr lang="nb-NO" sz="1800" dirty="0"/>
              <a:t>Mye kan løses ved små justeringer i tiltak – alternative plasseringer m.m.</a:t>
            </a:r>
          </a:p>
          <a:p>
            <a:pPr marL="0" indent="0">
              <a:buNone/>
            </a:pPr>
            <a:endParaRPr lang="nb-NO" sz="1800" dirty="0"/>
          </a:p>
          <a:p>
            <a:pPr marL="0" indent="0">
              <a:buNone/>
            </a:pPr>
            <a:r>
              <a:rPr lang="nb-NO" sz="1800" dirty="0"/>
              <a:t>Ta gjerne kontakt med oss for hjelp og råd i faglige vurderinger </a:t>
            </a:r>
            <a:r>
              <a:rPr lang="nb-NO" sz="1800" dirty="0">
                <a:sym typeface="Wingdings" panose="05000000000000000000" pitchFamily="2" charset="2"/>
              </a:rPr>
              <a:t> </a:t>
            </a:r>
            <a:endParaRPr lang="nb-NO" sz="1800" dirty="0"/>
          </a:p>
          <a:p>
            <a:endParaRPr lang="nb-NO" dirty="0"/>
          </a:p>
        </p:txBody>
      </p:sp>
      <p:pic>
        <p:nvPicPr>
          <p:cNvPr id="4" name="Bilde 3">
            <a:extLst>
              <a:ext uri="{FF2B5EF4-FFF2-40B4-BE49-F238E27FC236}">
                <a16:creationId xmlns:a16="http://schemas.microsoft.com/office/drawing/2014/main" id="{35ADFCF0-6C30-427A-9CB3-4FD342E9E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304" y="2258369"/>
            <a:ext cx="6046522" cy="4265532"/>
          </a:xfrm>
          <a:prstGeom prst="rect">
            <a:avLst/>
          </a:prstGeom>
        </p:spPr>
      </p:pic>
    </p:spTree>
    <p:extLst>
      <p:ext uri="{BB962C8B-B14F-4D97-AF65-F5344CB8AC3E}">
        <p14:creationId xmlns:p14="http://schemas.microsoft.com/office/powerpoint/2010/main" val="2339869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B5BFD1E-C74D-4C2F-B211-1691982BAA46}"/>
              </a:ext>
            </a:extLst>
          </p:cNvPr>
          <p:cNvSpPr>
            <a:spLocks noGrp="1"/>
          </p:cNvSpPr>
          <p:nvPr>
            <p:ph type="body" sz="quarter" idx="10"/>
          </p:nvPr>
        </p:nvSpPr>
        <p:spPr/>
        <p:txBody>
          <a:bodyPr/>
          <a:lstStyle/>
          <a:p>
            <a:endParaRPr lang="nb-NO"/>
          </a:p>
        </p:txBody>
      </p:sp>
      <p:sp>
        <p:nvSpPr>
          <p:cNvPr id="3" name="Plassholder for tekst 2">
            <a:extLst>
              <a:ext uri="{FF2B5EF4-FFF2-40B4-BE49-F238E27FC236}">
                <a16:creationId xmlns:a16="http://schemas.microsoft.com/office/drawing/2014/main" id="{31669A68-894B-4A6B-9949-2C6ED000C99A}"/>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78C8672E-C4B2-4D23-A231-90AF49C7D3B4}"/>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9B0E6E4E-2A76-4902-987D-D7A3A882D1F7}"/>
              </a:ext>
            </a:extLst>
          </p:cNvPr>
          <p:cNvSpPr>
            <a:spLocks noGrp="1"/>
          </p:cNvSpPr>
          <p:nvPr>
            <p:ph type="body" sz="quarter" idx="13"/>
          </p:nvPr>
        </p:nvSpPr>
        <p:spPr/>
        <p:txBody>
          <a:bodyPr/>
          <a:lstStyle/>
          <a:p>
            <a:endParaRPr lang="nb-NO"/>
          </a:p>
        </p:txBody>
      </p:sp>
      <p:sp>
        <p:nvSpPr>
          <p:cNvPr id="6" name="Plassholder for tekst 5">
            <a:extLst>
              <a:ext uri="{FF2B5EF4-FFF2-40B4-BE49-F238E27FC236}">
                <a16:creationId xmlns:a16="http://schemas.microsoft.com/office/drawing/2014/main" id="{A1504FF2-AD7A-42F1-8EEA-01276A3603A9}"/>
              </a:ext>
            </a:extLst>
          </p:cNvPr>
          <p:cNvSpPr>
            <a:spLocks noGrp="1"/>
          </p:cNvSpPr>
          <p:nvPr>
            <p:ph type="body" sz="quarter" idx="14"/>
          </p:nvPr>
        </p:nvSpPr>
        <p:spPr/>
        <p:txBody>
          <a:bodyPr/>
          <a:lstStyle/>
          <a:p>
            <a:r>
              <a:rPr lang="nb-NO" dirty="0"/>
              <a:t>Spørsmål?</a:t>
            </a:r>
          </a:p>
          <a:p>
            <a:endParaRPr lang="nb-NO" dirty="0"/>
          </a:p>
          <a:p>
            <a:r>
              <a:rPr lang="nb-NO" dirty="0"/>
              <a:t>Takk </a:t>
            </a:r>
            <a:r>
              <a:rPr lang="nb-NO"/>
              <a:t>for oss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4757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6463A74-5AB8-427D-87F4-6965AB05FD38}"/>
              </a:ext>
            </a:extLst>
          </p:cNvPr>
          <p:cNvSpPr>
            <a:spLocks noGrp="1"/>
          </p:cNvSpPr>
          <p:nvPr>
            <p:ph type="dt" sz="half" idx="2"/>
          </p:nvPr>
        </p:nvSpPr>
        <p:spPr/>
        <p:txBody>
          <a:bodyPr/>
          <a:lstStyle/>
          <a:p>
            <a:fld id="{20CAE16B-463B-4D9A-B532-D4D0B4862104}" type="datetime1">
              <a:rPr lang="nb-NO" smtClean="0"/>
              <a:pPr/>
              <a:t>30.03.2022</a:t>
            </a:fld>
            <a:endParaRPr lang="nb-NO" dirty="0"/>
          </a:p>
        </p:txBody>
      </p:sp>
      <p:sp>
        <p:nvSpPr>
          <p:cNvPr id="3" name="Plassholder for tekst 2">
            <a:extLst>
              <a:ext uri="{FF2B5EF4-FFF2-40B4-BE49-F238E27FC236}">
                <a16:creationId xmlns:a16="http://schemas.microsoft.com/office/drawing/2014/main" id="{51EB72C1-3228-4425-9907-6244FAC36C41}"/>
              </a:ext>
            </a:extLst>
          </p:cNvPr>
          <p:cNvSpPr>
            <a:spLocks noGrp="1"/>
          </p:cNvSpPr>
          <p:nvPr>
            <p:ph type="body" sz="quarter" idx="10"/>
          </p:nvPr>
        </p:nvSpPr>
        <p:spPr/>
        <p:txBody>
          <a:bodyPr/>
          <a:lstStyle/>
          <a:p>
            <a:r>
              <a:rPr lang="nb-NO" sz="4400" dirty="0"/>
              <a:t>Vurderinger knyttet til naturmangfold – hvilken betydning kan det ha for saken?</a:t>
            </a:r>
          </a:p>
        </p:txBody>
      </p:sp>
      <p:sp>
        <p:nvSpPr>
          <p:cNvPr id="4" name="Plassholder for tekst 3">
            <a:extLst>
              <a:ext uri="{FF2B5EF4-FFF2-40B4-BE49-F238E27FC236}">
                <a16:creationId xmlns:a16="http://schemas.microsoft.com/office/drawing/2014/main" id="{F58A19D9-30C5-4C9F-81A2-9A19307580CD}"/>
              </a:ext>
            </a:extLst>
          </p:cNvPr>
          <p:cNvSpPr>
            <a:spLocks noGrp="1"/>
          </p:cNvSpPr>
          <p:nvPr>
            <p:ph type="body" sz="quarter" idx="11"/>
          </p:nvPr>
        </p:nvSpPr>
        <p:spPr/>
        <p:txBody>
          <a:bodyPr/>
          <a:lstStyle/>
          <a:p>
            <a:r>
              <a:rPr lang="nb-NO" dirty="0"/>
              <a:t>Victoria Marie Kristiansen</a:t>
            </a:r>
          </a:p>
          <a:p>
            <a:r>
              <a:rPr lang="nb-NO" dirty="0"/>
              <a:t>Enhet for naturmangfold og verneområder</a:t>
            </a:r>
          </a:p>
        </p:txBody>
      </p:sp>
    </p:spTree>
    <p:extLst>
      <p:ext uri="{BB962C8B-B14F-4D97-AF65-F5344CB8AC3E}">
        <p14:creationId xmlns:p14="http://schemas.microsoft.com/office/powerpoint/2010/main" val="1624035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4D4AC8-CBBC-4C78-9283-FE80777ECF57}"/>
              </a:ext>
            </a:extLst>
          </p:cNvPr>
          <p:cNvSpPr>
            <a:spLocks noGrp="1"/>
          </p:cNvSpPr>
          <p:nvPr>
            <p:ph type="title"/>
          </p:nvPr>
        </p:nvSpPr>
        <p:spPr/>
        <p:txBody>
          <a:bodyPr/>
          <a:lstStyle/>
          <a:p>
            <a:r>
              <a:rPr lang="nb-NO" dirty="0"/>
              <a:t>Kunnskap er viktig for vurderinger etter NML</a:t>
            </a:r>
          </a:p>
        </p:txBody>
      </p:sp>
      <p:sp>
        <p:nvSpPr>
          <p:cNvPr id="3" name="Plassholder for tekst 2">
            <a:extLst>
              <a:ext uri="{FF2B5EF4-FFF2-40B4-BE49-F238E27FC236}">
                <a16:creationId xmlns:a16="http://schemas.microsoft.com/office/drawing/2014/main" id="{4C451ABA-CA65-485D-B088-F2B0A5843D05}"/>
              </a:ext>
            </a:extLst>
          </p:cNvPr>
          <p:cNvSpPr>
            <a:spLocks noGrp="1"/>
          </p:cNvSpPr>
          <p:nvPr>
            <p:ph type="body" sz="quarter" idx="13"/>
          </p:nvPr>
        </p:nvSpPr>
        <p:spPr>
          <a:xfrm>
            <a:off x="1055688" y="2332805"/>
            <a:ext cx="5510254" cy="4144259"/>
          </a:xfrm>
        </p:spPr>
        <p:txBody>
          <a:bodyPr/>
          <a:lstStyle/>
          <a:p>
            <a:r>
              <a:rPr lang="nb-NO" u="sng" dirty="0"/>
              <a:t>Hvilket</a:t>
            </a:r>
            <a:r>
              <a:rPr lang="nb-NO" dirty="0"/>
              <a:t> naturmangfold kan bli påvirket av et tiltak? Hva er </a:t>
            </a:r>
            <a:r>
              <a:rPr lang="nb-NO" u="sng" dirty="0"/>
              <a:t>relevant</a:t>
            </a:r>
            <a:r>
              <a:rPr lang="nb-NO" dirty="0"/>
              <a:t> for den aktuelle saken?</a:t>
            </a:r>
          </a:p>
          <a:p>
            <a:r>
              <a:rPr lang="nb-NO" dirty="0"/>
              <a:t>Hvilken </a:t>
            </a:r>
            <a:r>
              <a:rPr lang="nb-NO" u="sng" dirty="0"/>
              <a:t>tilstand</a:t>
            </a:r>
            <a:r>
              <a:rPr lang="nb-NO" dirty="0"/>
              <a:t> har dette naturmangfoldet?</a:t>
            </a:r>
          </a:p>
          <a:p>
            <a:r>
              <a:rPr lang="nb-NO" dirty="0"/>
              <a:t>Hvilke </a:t>
            </a:r>
            <a:r>
              <a:rPr lang="nb-NO" u="sng" dirty="0"/>
              <a:t>effekter </a:t>
            </a:r>
            <a:r>
              <a:rPr lang="nb-NO" dirty="0"/>
              <a:t>har tiltaket på det aktuelle naturmangfoldet?</a:t>
            </a:r>
          </a:p>
          <a:p>
            <a:endParaRPr lang="nb-NO" dirty="0"/>
          </a:p>
          <a:p>
            <a:r>
              <a:rPr lang="nb-NO" dirty="0"/>
              <a:t>Hva er den </a:t>
            </a:r>
            <a:r>
              <a:rPr lang="nb-NO" u="sng" dirty="0"/>
              <a:t>samla belastningen </a:t>
            </a:r>
            <a:r>
              <a:rPr lang="nb-NO" dirty="0"/>
              <a:t>på enkeltarter, naturtyper og hele økosystemer? (bit-for-bit, tålegrense)</a:t>
            </a:r>
          </a:p>
        </p:txBody>
      </p:sp>
      <p:pic>
        <p:nvPicPr>
          <p:cNvPr id="10" name="Bilde 9">
            <a:extLst>
              <a:ext uri="{FF2B5EF4-FFF2-40B4-BE49-F238E27FC236}">
                <a16:creationId xmlns:a16="http://schemas.microsoft.com/office/drawing/2014/main" id="{960AE0AB-2EA0-4F03-9A5C-41CB284BF652}"/>
              </a:ext>
            </a:extLst>
          </p:cNvPr>
          <p:cNvPicPr>
            <a:picLocks noChangeAspect="1"/>
          </p:cNvPicPr>
          <p:nvPr/>
        </p:nvPicPr>
        <p:blipFill>
          <a:blip r:embed="rId3"/>
          <a:stretch>
            <a:fillRect/>
          </a:stretch>
        </p:blipFill>
        <p:spPr>
          <a:xfrm>
            <a:off x="6599584" y="2244756"/>
            <a:ext cx="5117610" cy="4320359"/>
          </a:xfrm>
          <a:prstGeom prst="rect">
            <a:avLst/>
          </a:prstGeom>
        </p:spPr>
      </p:pic>
      <p:sp>
        <p:nvSpPr>
          <p:cNvPr id="4" name="Venstre klammeparentes 3">
            <a:extLst>
              <a:ext uri="{FF2B5EF4-FFF2-40B4-BE49-F238E27FC236}">
                <a16:creationId xmlns:a16="http://schemas.microsoft.com/office/drawing/2014/main" id="{17B58287-7D6C-49E3-B8B3-252F5D0DEF9C}"/>
              </a:ext>
            </a:extLst>
          </p:cNvPr>
          <p:cNvSpPr/>
          <p:nvPr/>
        </p:nvSpPr>
        <p:spPr>
          <a:xfrm>
            <a:off x="835805" y="2332805"/>
            <a:ext cx="203062" cy="2184121"/>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5" name="Venstre klammeparentes 4">
            <a:extLst>
              <a:ext uri="{FF2B5EF4-FFF2-40B4-BE49-F238E27FC236}">
                <a16:creationId xmlns:a16="http://schemas.microsoft.com/office/drawing/2014/main" id="{38958514-4A64-4F5A-BF43-EB5CDE82341C}"/>
              </a:ext>
            </a:extLst>
          </p:cNvPr>
          <p:cNvSpPr/>
          <p:nvPr/>
        </p:nvSpPr>
        <p:spPr>
          <a:xfrm>
            <a:off x="848347" y="4907667"/>
            <a:ext cx="203061" cy="1278448"/>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6" name="TekstSylinder 5">
            <a:extLst>
              <a:ext uri="{FF2B5EF4-FFF2-40B4-BE49-F238E27FC236}">
                <a16:creationId xmlns:a16="http://schemas.microsoft.com/office/drawing/2014/main" id="{FF2BB70A-6406-4AEB-8E54-312C0DFB073C}"/>
              </a:ext>
            </a:extLst>
          </p:cNvPr>
          <p:cNvSpPr txBox="1"/>
          <p:nvPr/>
        </p:nvSpPr>
        <p:spPr>
          <a:xfrm>
            <a:off x="203831" y="2965836"/>
            <a:ext cx="522034" cy="338554"/>
          </a:xfrm>
          <a:prstGeom prst="rect">
            <a:avLst/>
          </a:prstGeom>
          <a:noFill/>
        </p:spPr>
        <p:txBody>
          <a:bodyPr wrap="square" rtlCol="0">
            <a:spAutoFit/>
          </a:bodyPr>
          <a:lstStyle/>
          <a:p>
            <a:r>
              <a:rPr lang="nb-NO" sz="1600" dirty="0"/>
              <a:t>§ 8</a:t>
            </a:r>
          </a:p>
        </p:txBody>
      </p:sp>
      <p:sp>
        <p:nvSpPr>
          <p:cNvPr id="7" name="TekstSylinder 6">
            <a:extLst>
              <a:ext uri="{FF2B5EF4-FFF2-40B4-BE49-F238E27FC236}">
                <a16:creationId xmlns:a16="http://schemas.microsoft.com/office/drawing/2014/main" id="{A6BAE873-F25E-4FB9-B6BF-0254CDCF014C}"/>
              </a:ext>
            </a:extLst>
          </p:cNvPr>
          <p:cNvSpPr txBox="1"/>
          <p:nvPr/>
        </p:nvSpPr>
        <p:spPr>
          <a:xfrm>
            <a:off x="214685" y="5176299"/>
            <a:ext cx="621120" cy="338554"/>
          </a:xfrm>
          <a:prstGeom prst="rect">
            <a:avLst/>
          </a:prstGeom>
          <a:noFill/>
        </p:spPr>
        <p:txBody>
          <a:bodyPr wrap="square" rtlCol="0">
            <a:spAutoFit/>
          </a:bodyPr>
          <a:lstStyle/>
          <a:p>
            <a:r>
              <a:rPr lang="nb-NO" sz="1600" dirty="0"/>
              <a:t>§ 10</a:t>
            </a:r>
          </a:p>
        </p:txBody>
      </p:sp>
    </p:spTree>
    <p:extLst>
      <p:ext uri="{BB962C8B-B14F-4D97-AF65-F5344CB8AC3E}">
        <p14:creationId xmlns:p14="http://schemas.microsoft.com/office/powerpoint/2010/main" val="2138158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7B4003-611E-4882-A500-C1FA7CE006F2}"/>
              </a:ext>
            </a:extLst>
          </p:cNvPr>
          <p:cNvSpPr>
            <a:spLocks noGrp="1"/>
          </p:cNvSpPr>
          <p:nvPr>
            <p:ph type="title"/>
          </p:nvPr>
        </p:nvSpPr>
        <p:spPr/>
        <p:txBody>
          <a:bodyPr/>
          <a:lstStyle/>
          <a:p>
            <a:r>
              <a:rPr lang="nb-NO" dirty="0"/>
              <a:t>Tilstand (§ 8)</a:t>
            </a:r>
          </a:p>
        </p:txBody>
      </p:sp>
      <p:sp>
        <p:nvSpPr>
          <p:cNvPr id="3" name="Plassholder for tekst 2">
            <a:extLst>
              <a:ext uri="{FF2B5EF4-FFF2-40B4-BE49-F238E27FC236}">
                <a16:creationId xmlns:a16="http://schemas.microsoft.com/office/drawing/2014/main" id="{25414CB4-2B0F-4948-8ABB-37C7A7886A69}"/>
              </a:ext>
            </a:extLst>
          </p:cNvPr>
          <p:cNvSpPr>
            <a:spLocks noGrp="1"/>
          </p:cNvSpPr>
          <p:nvPr>
            <p:ph type="body" sz="quarter" idx="13"/>
          </p:nvPr>
        </p:nvSpPr>
        <p:spPr/>
        <p:txBody>
          <a:bodyPr/>
          <a:lstStyle/>
          <a:p>
            <a:pPr lvl="1"/>
            <a:r>
              <a:rPr lang="nb-NO" sz="1600" b="1" dirty="0"/>
              <a:t>Utvalgt naturtype </a:t>
            </a:r>
            <a:r>
              <a:rPr lang="nb-NO" sz="1600" dirty="0"/>
              <a:t>– naturtyper som er gitt ekstra beskyttelse gjennom NML, meldeplikt</a:t>
            </a:r>
          </a:p>
          <a:p>
            <a:pPr lvl="1"/>
            <a:r>
              <a:rPr lang="nb-NO" sz="1600" b="1" dirty="0"/>
              <a:t>Prioritert art </a:t>
            </a:r>
            <a:r>
              <a:rPr lang="nb-NO" sz="1600" dirty="0"/>
              <a:t>– arter som er gitt ekstra beskyttelse gjennom NML, må søkes om dispensasjon</a:t>
            </a:r>
          </a:p>
          <a:p>
            <a:pPr lvl="1"/>
            <a:r>
              <a:rPr lang="nb-NO" sz="1600" b="1" dirty="0"/>
              <a:t>Trua naturtype </a:t>
            </a:r>
            <a:r>
              <a:rPr lang="nb-NO" sz="1600" dirty="0"/>
              <a:t>– naturtyper i kategoriene sårbar (VU), sterkt truet (EN) og kritisk truet (CR) i Norsk rødliste for naturtyper 2018</a:t>
            </a:r>
          </a:p>
          <a:p>
            <a:pPr lvl="1"/>
            <a:r>
              <a:rPr lang="nb-NO" sz="1600" b="1" dirty="0"/>
              <a:t>Trua art </a:t>
            </a:r>
            <a:r>
              <a:rPr lang="nb-NO" sz="1600" dirty="0"/>
              <a:t>– arter i kategoriene sårbar (VU), sterkt truet (EN) og kritisk truet (CR) i Norsk rødliste for arter 2021</a:t>
            </a:r>
          </a:p>
          <a:p>
            <a:pPr lvl="1"/>
            <a:r>
              <a:rPr lang="nb-NO" sz="1600" b="1" dirty="0"/>
              <a:t>Nær trua naturtype </a:t>
            </a:r>
            <a:r>
              <a:rPr lang="nb-NO" sz="1600" dirty="0"/>
              <a:t>– naturtyper i kategorien nær trua (NT) i Norsk rødliste for naturtyper 2018</a:t>
            </a:r>
          </a:p>
          <a:p>
            <a:pPr lvl="1"/>
            <a:r>
              <a:rPr lang="nb-NO" sz="1600" b="1" dirty="0"/>
              <a:t>Nær trua art </a:t>
            </a:r>
            <a:r>
              <a:rPr lang="nb-NO" sz="1600" dirty="0"/>
              <a:t>– arter i kategorien nær trua (NT) i Norsk rødliste for arter 2021</a:t>
            </a:r>
          </a:p>
          <a:p>
            <a:pPr lvl="1"/>
            <a:r>
              <a:rPr lang="nb-NO" sz="1600" b="1" dirty="0"/>
              <a:t>Ansvarsnaturtype</a:t>
            </a:r>
            <a:r>
              <a:rPr lang="nb-NO" sz="1600" dirty="0"/>
              <a:t> – naturtyper som har en vesentlig andel av sin utbredelse i Norge (25 %)</a:t>
            </a:r>
          </a:p>
          <a:p>
            <a:pPr lvl="1"/>
            <a:r>
              <a:rPr lang="nb-NO" sz="1600" b="1" dirty="0" err="1"/>
              <a:t>Ansvarsart</a:t>
            </a:r>
            <a:r>
              <a:rPr lang="nb-NO" sz="1600" dirty="0"/>
              <a:t> – arter som har en vesentlig andel av sin utbredelse i Norge (25 %)</a:t>
            </a:r>
          </a:p>
          <a:p>
            <a:pPr lvl="1"/>
            <a:r>
              <a:rPr lang="nb-NO" sz="1600" b="1" dirty="0"/>
              <a:t>Fredet art </a:t>
            </a:r>
            <a:r>
              <a:rPr lang="nb-NO" sz="1600" dirty="0"/>
              <a:t>– arter i Forskrift om fredning av truete arter</a:t>
            </a:r>
          </a:p>
          <a:p>
            <a:pPr lvl="1"/>
            <a:r>
              <a:rPr lang="nb-NO" sz="1600" b="1" dirty="0"/>
              <a:t>Hensynskrevende art </a:t>
            </a:r>
            <a:r>
              <a:rPr lang="nb-NO" sz="1600" dirty="0"/>
              <a:t>– arter som krever spesielle hensyn, selv om de ikke havner under noen av de overnevnte kategoriene, eks. rovfugl, storfugl m.m.</a:t>
            </a:r>
          </a:p>
          <a:p>
            <a:endParaRPr lang="nb-NO" dirty="0"/>
          </a:p>
        </p:txBody>
      </p:sp>
      <p:pic>
        <p:nvPicPr>
          <p:cNvPr id="4" name="Bilde 3">
            <a:extLst>
              <a:ext uri="{FF2B5EF4-FFF2-40B4-BE49-F238E27FC236}">
                <a16:creationId xmlns:a16="http://schemas.microsoft.com/office/drawing/2014/main" id="{AB52447E-73AC-46B6-83CD-BA7F2FA01169}"/>
              </a:ext>
            </a:extLst>
          </p:cNvPr>
          <p:cNvPicPr>
            <a:picLocks noChangeAspect="1"/>
          </p:cNvPicPr>
          <p:nvPr/>
        </p:nvPicPr>
        <p:blipFill rotWithShape="1">
          <a:blip r:embed="rId3">
            <a:alphaModFix amt="35000"/>
          </a:blip>
          <a:srcRect t="38805" b="7038"/>
          <a:stretch/>
        </p:blipFill>
        <p:spPr>
          <a:xfrm>
            <a:off x="0" y="1950334"/>
            <a:ext cx="12192000" cy="4982402"/>
          </a:xfrm>
          <a:prstGeom prst="rect">
            <a:avLst/>
          </a:prstGeom>
        </p:spPr>
      </p:pic>
    </p:spTree>
    <p:extLst>
      <p:ext uri="{BB962C8B-B14F-4D97-AF65-F5344CB8AC3E}">
        <p14:creationId xmlns:p14="http://schemas.microsoft.com/office/powerpoint/2010/main" val="55617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4D4AC8-CBBC-4C78-9283-FE80777ECF57}"/>
              </a:ext>
            </a:extLst>
          </p:cNvPr>
          <p:cNvSpPr>
            <a:spLocks noGrp="1"/>
          </p:cNvSpPr>
          <p:nvPr>
            <p:ph type="title"/>
          </p:nvPr>
        </p:nvSpPr>
        <p:spPr/>
        <p:txBody>
          <a:bodyPr/>
          <a:lstStyle/>
          <a:p>
            <a:r>
              <a:rPr lang="nb-NO" dirty="0"/>
              <a:t>Kunnskap er viktig for vurderinger etter NML</a:t>
            </a:r>
          </a:p>
        </p:txBody>
      </p:sp>
      <p:sp>
        <p:nvSpPr>
          <p:cNvPr id="3" name="Plassholder for tekst 2">
            <a:extLst>
              <a:ext uri="{FF2B5EF4-FFF2-40B4-BE49-F238E27FC236}">
                <a16:creationId xmlns:a16="http://schemas.microsoft.com/office/drawing/2014/main" id="{4C451ABA-CA65-485D-B088-F2B0A5843D05}"/>
              </a:ext>
            </a:extLst>
          </p:cNvPr>
          <p:cNvSpPr>
            <a:spLocks noGrp="1"/>
          </p:cNvSpPr>
          <p:nvPr>
            <p:ph type="body" sz="quarter" idx="13"/>
          </p:nvPr>
        </p:nvSpPr>
        <p:spPr>
          <a:xfrm>
            <a:off x="1055688" y="2332805"/>
            <a:ext cx="5510254" cy="4144259"/>
          </a:xfrm>
        </p:spPr>
        <p:txBody>
          <a:bodyPr/>
          <a:lstStyle/>
          <a:p>
            <a:r>
              <a:rPr lang="nb-NO" u="sng" dirty="0"/>
              <a:t>Hvilket</a:t>
            </a:r>
            <a:r>
              <a:rPr lang="nb-NO" dirty="0"/>
              <a:t> naturmangfold kan bli påvirket av et tiltak? Hva er </a:t>
            </a:r>
            <a:r>
              <a:rPr lang="nb-NO" u="sng" dirty="0"/>
              <a:t>relevant</a:t>
            </a:r>
            <a:r>
              <a:rPr lang="nb-NO" dirty="0"/>
              <a:t> for den aktuelle saken?</a:t>
            </a:r>
          </a:p>
          <a:p>
            <a:r>
              <a:rPr lang="nb-NO" dirty="0"/>
              <a:t>Hvilken </a:t>
            </a:r>
            <a:r>
              <a:rPr lang="nb-NO" u="sng" dirty="0"/>
              <a:t>tilstand</a:t>
            </a:r>
            <a:r>
              <a:rPr lang="nb-NO" dirty="0"/>
              <a:t> har dette naturmangfoldet?</a:t>
            </a:r>
          </a:p>
          <a:p>
            <a:r>
              <a:rPr lang="nb-NO" dirty="0"/>
              <a:t>Hvilke </a:t>
            </a:r>
            <a:r>
              <a:rPr lang="nb-NO" u="sng" dirty="0"/>
              <a:t>effekter </a:t>
            </a:r>
            <a:r>
              <a:rPr lang="nb-NO" dirty="0"/>
              <a:t>har tiltaket på det aktuelle naturmangfoldet?</a:t>
            </a:r>
          </a:p>
          <a:p>
            <a:endParaRPr lang="nb-NO" dirty="0"/>
          </a:p>
          <a:p>
            <a:r>
              <a:rPr lang="nb-NO" dirty="0"/>
              <a:t>Hva er den </a:t>
            </a:r>
            <a:r>
              <a:rPr lang="nb-NO" u="sng" dirty="0"/>
              <a:t>samla belastningen </a:t>
            </a:r>
            <a:r>
              <a:rPr lang="nb-NO" dirty="0"/>
              <a:t>på enkeltarter, naturtyper og hele økosystemer? (bit-for-bit, tålegrense)</a:t>
            </a:r>
          </a:p>
        </p:txBody>
      </p:sp>
      <p:pic>
        <p:nvPicPr>
          <p:cNvPr id="10" name="Bilde 9">
            <a:extLst>
              <a:ext uri="{FF2B5EF4-FFF2-40B4-BE49-F238E27FC236}">
                <a16:creationId xmlns:a16="http://schemas.microsoft.com/office/drawing/2014/main" id="{960AE0AB-2EA0-4F03-9A5C-41CB284BF652}"/>
              </a:ext>
            </a:extLst>
          </p:cNvPr>
          <p:cNvPicPr>
            <a:picLocks noChangeAspect="1"/>
          </p:cNvPicPr>
          <p:nvPr/>
        </p:nvPicPr>
        <p:blipFill>
          <a:blip r:embed="rId3"/>
          <a:stretch>
            <a:fillRect/>
          </a:stretch>
        </p:blipFill>
        <p:spPr>
          <a:xfrm>
            <a:off x="6599584" y="2244756"/>
            <a:ext cx="5117610" cy="4320359"/>
          </a:xfrm>
          <a:prstGeom prst="rect">
            <a:avLst/>
          </a:prstGeom>
        </p:spPr>
      </p:pic>
      <p:sp>
        <p:nvSpPr>
          <p:cNvPr id="4" name="Venstre klammeparentes 3">
            <a:extLst>
              <a:ext uri="{FF2B5EF4-FFF2-40B4-BE49-F238E27FC236}">
                <a16:creationId xmlns:a16="http://schemas.microsoft.com/office/drawing/2014/main" id="{17B58287-7D6C-49E3-B8B3-252F5D0DEF9C}"/>
              </a:ext>
            </a:extLst>
          </p:cNvPr>
          <p:cNvSpPr/>
          <p:nvPr/>
        </p:nvSpPr>
        <p:spPr>
          <a:xfrm>
            <a:off x="835805" y="2332805"/>
            <a:ext cx="203062" cy="2184121"/>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5" name="Venstre klammeparentes 4">
            <a:extLst>
              <a:ext uri="{FF2B5EF4-FFF2-40B4-BE49-F238E27FC236}">
                <a16:creationId xmlns:a16="http://schemas.microsoft.com/office/drawing/2014/main" id="{38958514-4A64-4F5A-BF43-EB5CDE82341C}"/>
              </a:ext>
            </a:extLst>
          </p:cNvPr>
          <p:cNvSpPr/>
          <p:nvPr/>
        </p:nvSpPr>
        <p:spPr>
          <a:xfrm>
            <a:off x="848347" y="4907667"/>
            <a:ext cx="203061" cy="1278448"/>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6" name="TekstSylinder 5">
            <a:extLst>
              <a:ext uri="{FF2B5EF4-FFF2-40B4-BE49-F238E27FC236}">
                <a16:creationId xmlns:a16="http://schemas.microsoft.com/office/drawing/2014/main" id="{FF2BB70A-6406-4AEB-8E54-312C0DFB073C}"/>
              </a:ext>
            </a:extLst>
          </p:cNvPr>
          <p:cNvSpPr txBox="1"/>
          <p:nvPr/>
        </p:nvSpPr>
        <p:spPr>
          <a:xfrm>
            <a:off x="203831" y="2965836"/>
            <a:ext cx="522034" cy="338554"/>
          </a:xfrm>
          <a:prstGeom prst="rect">
            <a:avLst/>
          </a:prstGeom>
          <a:noFill/>
        </p:spPr>
        <p:txBody>
          <a:bodyPr wrap="square" rtlCol="0">
            <a:spAutoFit/>
          </a:bodyPr>
          <a:lstStyle/>
          <a:p>
            <a:r>
              <a:rPr lang="nb-NO" sz="1600" dirty="0"/>
              <a:t>§ 8</a:t>
            </a:r>
          </a:p>
        </p:txBody>
      </p:sp>
      <p:sp>
        <p:nvSpPr>
          <p:cNvPr id="7" name="TekstSylinder 6">
            <a:extLst>
              <a:ext uri="{FF2B5EF4-FFF2-40B4-BE49-F238E27FC236}">
                <a16:creationId xmlns:a16="http://schemas.microsoft.com/office/drawing/2014/main" id="{A6BAE873-F25E-4FB9-B6BF-0254CDCF014C}"/>
              </a:ext>
            </a:extLst>
          </p:cNvPr>
          <p:cNvSpPr txBox="1"/>
          <p:nvPr/>
        </p:nvSpPr>
        <p:spPr>
          <a:xfrm>
            <a:off x="214685" y="5176299"/>
            <a:ext cx="621120" cy="338554"/>
          </a:xfrm>
          <a:prstGeom prst="rect">
            <a:avLst/>
          </a:prstGeom>
          <a:noFill/>
        </p:spPr>
        <p:txBody>
          <a:bodyPr wrap="square" rtlCol="0">
            <a:spAutoFit/>
          </a:bodyPr>
          <a:lstStyle/>
          <a:p>
            <a:r>
              <a:rPr lang="nb-NO" sz="1600" dirty="0"/>
              <a:t>§ 10</a:t>
            </a:r>
          </a:p>
        </p:txBody>
      </p:sp>
    </p:spTree>
    <p:extLst>
      <p:ext uri="{BB962C8B-B14F-4D97-AF65-F5344CB8AC3E}">
        <p14:creationId xmlns:p14="http://schemas.microsoft.com/office/powerpoint/2010/main" val="2730946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875D06-ED74-45A6-BE42-D81EE670BC89}"/>
              </a:ext>
            </a:extLst>
          </p:cNvPr>
          <p:cNvSpPr>
            <a:spLocks noGrp="1"/>
          </p:cNvSpPr>
          <p:nvPr>
            <p:ph type="title"/>
          </p:nvPr>
        </p:nvSpPr>
        <p:spPr/>
        <p:txBody>
          <a:bodyPr/>
          <a:lstStyle/>
          <a:p>
            <a:r>
              <a:rPr lang="nb-NO" dirty="0"/>
              <a:t>Usikkerhet i kunnskapsgrunnlaget?</a:t>
            </a:r>
          </a:p>
        </p:txBody>
      </p:sp>
      <p:sp>
        <p:nvSpPr>
          <p:cNvPr id="3" name="Plassholder for tekst 2">
            <a:extLst>
              <a:ext uri="{FF2B5EF4-FFF2-40B4-BE49-F238E27FC236}">
                <a16:creationId xmlns:a16="http://schemas.microsoft.com/office/drawing/2014/main" id="{B4A67FF5-A7D4-49F9-A4D4-739B02648ECA}"/>
              </a:ext>
            </a:extLst>
          </p:cNvPr>
          <p:cNvSpPr>
            <a:spLocks noGrp="1"/>
          </p:cNvSpPr>
          <p:nvPr>
            <p:ph type="body" sz="quarter" idx="13"/>
          </p:nvPr>
        </p:nvSpPr>
        <p:spPr>
          <a:xfrm>
            <a:off x="1057541" y="2164988"/>
            <a:ext cx="7160027" cy="4144259"/>
          </a:xfrm>
        </p:spPr>
        <p:txBody>
          <a:bodyPr/>
          <a:lstStyle/>
          <a:p>
            <a:pPr>
              <a:buFont typeface="Wingdings" panose="05000000000000000000" pitchFamily="2" charset="2"/>
              <a:buChar char="à"/>
            </a:pPr>
            <a:r>
              <a:rPr lang="nb-NO" sz="2400" dirty="0"/>
              <a:t>§ 9 Føre-var-prinsippet</a:t>
            </a:r>
          </a:p>
          <a:p>
            <a:pPr marL="0" indent="0">
              <a:buNone/>
            </a:pPr>
            <a:endParaRPr lang="nb-NO" sz="2400" dirty="0"/>
          </a:p>
          <a:p>
            <a:r>
              <a:rPr lang="nb-NO" dirty="0"/>
              <a:t>Foreligger det tilstrekkelig kunnskap om:</a:t>
            </a:r>
          </a:p>
          <a:p>
            <a:pPr lvl="1"/>
            <a:r>
              <a:rPr lang="nb-NO" dirty="0"/>
              <a:t>Hvilket naturmangfold som kan bli påvirket?</a:t>
            </a:r>
          </a:p>
          <a:p>
            <a:pPr lvl="1"/>
            <a:r>
              <a:rPr lang="nb-NO" dirty="0"/>
              <a:t>Hvilke virkninger/effekter tiltaket vil ha?</a:t>
            </a:r>
          </a:p>
          <a:p>
            <a:pPr lvl="1"/>
            <a:r>
              <a:rPr lang="nb-NO" dirty="0"/>
              <a:t>Hvilke andre forhold som kan påvirke naturmangfoldet? (samla belastning) </a:t>
            </a:r>
          </a:p>
          <a:p>
            <a:pPr lvl="1"/>
            <a:endParaRPr lang="nb-NO" dirty="0"/>
          </a:p>
          <a:p>
            <a:r>
              <a:rPr lang="nb-NO" dirty="0"/>
              <a:t>Er man usikker </a:t>
            </a:r>
            <a:r>
              <a:rPr lang="nb-NO" dirty="0">
                <a:sym typeface="Wingdings" panose="05000000000000000000" pitchFamily="2" charset="2"/>
              </a:rPr>
              <a:t> unngå mulig vesentlig skade på naturmangfoldet</a:t>
            </a:r>
            <a:endParaRPr lang="nb-NO" dirty="0"/>
          </a:p>
        </p:txBody>
      </p:sp>
      <p:pic>
        <p:nvPicPr>
          <p:cNvPr id="7" name="Bilde 6">
            <a:extLst>
              <a:ext uri="{FF2B5EF4-FFF2-40B4-BE49-F238E27FC236}">
                <a16:creationId xmlns:a16="http://schemas.microsoft.com/office/drawing/2014/main" id="{A9BA39AD-8713-4813-A255-55EE6F4F26C4}"/>
              </a:ext>
            </a:extLst>
          </p:cNvPr>
          <p:cNvPicPr>
            <a:picLocks noChangeAspect="1"/>
          </p:cNvPicPr>
          <p:nvPr/>
        </p:nvPicPr>
        <p:blipFill rotWithShape="1">
          <a:blip r:embed="rId3"/>
          <a:srcRect l="43696" t="26596" r="32630" b="16758"/>
          <a:stretch/>
        </p:blipFill>
        <p:spPr>
          <a:xfrm>
            <a:off x="8374049" y="1950334"/>
            <a:ext cx="3697356" cy="4838139"/>
          </a:xfrm>
          <a:prstGeom prst="rect">
            <a:avLst/>
          </a:prstGeom>
        </p:spPr>
      </p:pic>
    </p:spTree>
    <p:extLst>
      <p:ext uri="{BB962C8B-B14F-4D97-AF65-F5344CB8AC3E}">
        <p14:creationId xmlns:p14="http://schemas.microsoft.com/office/powerpoint/2010/main" val="338016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4C0C8-DB92-44F4-B2E8-9442AD994D1A}"/>
              </a:ext>
            </a:extLst>
          </p:cNvPr>
          <p:cNvSpPr>
            <a:spLocks noGrp="1"/>
          </p:cNvSpPr>
          <p:nvPr>
            <p:ph type="title"/>
          </p:nvPr>
        </p:nvSpPr>
        <p:spPr/>
        <p:txBody>
          <a:bodyPr/>
          <a:lstStyle/>
          <a:p>
            <a:r>
              <a:rPr lang="nb-NO" dirty="0"/>
              <a:t>I byggesaksbehandlingen</a:t>
            </a:r>
          </a:p>
        </p:txBody>
      </p:sp>
      <p:sp>
        <p:nvSpPr>
          <p:cNvPr id="3" name="Plassholder for tekst 2">
            <a:extLst>
              <a:ext uri="{FF2B5EF4-FFF2-40B4-BE49-F238E27FC236}">
                <a16:creationId xmlns:a16="http://schemas.microsoft.com/office/drawing/2014/main" id="{DC6457B9-6505-4C06-80D5-074BD06FFC8F}"/>
              </a:ext>
            </a:extLst>
          </p:cNvPr>
          <p:cNvSpPr>
            <a:spLocks noGrp="1"/>
          </p:cNvSpPr>
          <p:nvPr>
            <p:ph type="body" sz="quarter" idx="13"/>
          </p:nvPr>
        </p:nvSpPr>
        <p:spPr>
          <a:xfrm>
            <a:off x="1057541" y="2393343"/>
            <a:ext cx="5160379" cy="3915904"/>
          </a:xfrm>
        </p:spPr>
        <p:txBody>
          <a:bodyPr/>
          <a:lstStyle/>
          <a:p>
            <a:r>
              <a:rPr lang="nb-NO" dirty="0"/>
              <a:t>Viktig å ha et «våkent øye»</a:t>
            </a:r>
          </a:p>
          <a:p>
            <a:r>
              <a:rPr lang="nb-NO" dirty="0"/>
              <a:t>Er vurderingene gjort i overordnet plan? Kommuneplan eller reguleringsplan?</a:t>
            </a:r>
          </a:p>
          <a:p>
            <a:r>
              <a:rPr lang="nb-NO" dirty="0"/>
              <a:t>Er kunnskapsgrunnlaget godt nok? Har det kommet til ny kunnskap?</a:t>
            </a:r>
          </a:p>
          <a:p>
            <a:r>
              <a:rPr lang="nb-NO" dirty="0"/>
              <a:t>Er vurderingene som er gjort gode nok? På et tilstrekkelig detaljert nivå?</a:t>
            </a:r>
          </a:p>
        </p:txBody>
      </p:sp>
      <p:pic>
        <p:nvPicPr>
          <p:cNvPr id="5" name="Bilde 4">
            <a:extLst>
              <a:ext uri="{FF2B5EF4-FFF2-40B4-BE49-F238E27FC236}">
                <a16:creationId xmlns:a16="http://schemas.microsoft.com/office/drawing/2014/main" id="{0797E597-FF06-4828-83B6-96FAE33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681" y="2377195"/>
            <a:ext cx="2602097" cy="1835655"/>
          </a:xfrm>
          <a:prstGeom prst="rect">
            <a:avLst/>
          </a:prstGeom>
        </p:spPr>
      </p:pic>
      <p:pic>
        <p:nvPicPr>
          <p:cNvPr id="6" name="Bilde 5">
            <a:extLst>
              <a:ext uri="{FF2B5EF4-FFF2-40B4-BE49-F238E27FC236}">
                <a16:creationId xmlns:a16="http://schemas.microsoft.com/office/drawing/2014/main" id="{63CC20CF-080D-44D6-BFCF-1E10F4B033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277"/>
          <a:stretch/>
        </p:blipFill>
        <p:spPr>
          <a:xfrm>
            <a:off x="9073126" y="2383555"/>
            <a:ext cx="2488072" cy="1835655"/>
          </a:xfrm>
          <a:prstGeom prst="rect">
            <a:avLst/>
          </a:prstGeom>
        </p:spPr>
      </p:pic>
      <p:pic>
        <p:nvPicPr>
          <p:cNvPr id="7" name="Bilde 6">
            <a:extLst>
              <a:ext uri="{FF2B5EF4-FFF2-40B4-BE49-F238E27FC236}">
                <a16:creationId xmlns:a16="http://schemas.microsoft.com/office/drawing/2014/main" id="{2A2435EB-48AD-4E92-9675-D7AAD10E051F}"/>
              </a:ext>
            </a:extLst>
          </p:cNvPr>
          <p:cNvPicPr>
            <a:picLocks noChangeAspect="1"/>
          </p:cNvPicPr>
          <p:nvPr/>
        </p:nvPicPr>
        <p:blipFill rotWithShape="1">
          <a:blip r:embed="rId5">
            <a:extLst>
              <a:ext uri="{28A0092B-C50C-407E-A947-70E740481C1C}">
                <a14:useLocalDpi xmlns:a14="http://schemas.microsoft.com/office/drawing/2010/main" val="0"/>
              </a:ext>
            </a:extLst>
          </a:blip>
          <a:srcRect l="23905" t="11837" r="6328" b="12852"/>
          <a:stretch/>
        </p:blipFill>
        <p:spPr>
          <a:xfrm>
            <a:off x="6414682" y="4441866"/>
            <a:ext cx="2602097" cy="1867381"/>
          </a:xfrm>
          <a:prstGeom prst="rect">
            <a:avLst/>
          </a:prstGeom>
        </p:spPr>
      </p:pic>
      <p:pic>
        <p:nvPicPr>
          <p:cNvPr id="8" name="Picture 2">
            <a:extLst>
              <a:ext uri="{FF2B5EF4-FFF2-40B4-BE49-F238E27FC236}">
                <a16:creationId xmlns:a16="http://schemas.microsoft.com/office/drawing/2014/main" id="{AD51E617-B061-4CA0-ADC4-E3983AD23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3127" y="4433864"/>
            <a:ext cx="2488071" cy="1875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00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E51EFD5-E05F-4451-A608-5A558B6BF864}"/>
              </a:ext>
            </a:extLst>
          </p:cNvPr>
          <p:cNvPicPr>
            <a:picLocks noChangeAspect="1"/>
          </p:cNvPicPr>
          <p:nvPr/>
        </p:nvPicPr>
        <p:blipFill rotWithShape="1">
          <a:blip r:embed="rId3">
            <a:alphaModFix amt="35000"/>
          </a:blip>
          <a:srcRect t="38805" b="7038"/>
          <a:stretch/>
        </p:blipFill>
        <p:spPr>
          <a:xfrm>
            <a:off x="0" y="1950334"/>
            <a:ext cx="12192000" cy="4982402"/>
          </a:xfrm>
          <a:prstGeom prst="rect">
            <a:avLst/>
          </a:prstGeom>
        </p:spPr>
      </p:pic>
      <p:sp>
        <p:nvSpPr>
          <p:cNvPr id="2" name="Tittel 1">
            <a:extLst>
              <a:ext uri="{FF2B5EF4-FFF2-40B4-BE49-F238E27FC236}">
                <a16:creationId xmlns:a16="http://schemas.microsoft.com/office/drawing/2014/main" id="{CBCD53E9-EF96-4D6D-82EE-55B8CC024EBD}"/>
              </a:ext>
            </a:extLst>
          </p:cNvPr>
          <p:cNvSpPr>
            <a:spLocks noGrp="1"/>
          </p:cNvSpPr>
          <p:nvPr>
            <p:ph type="title"/>
          </p:nvPr>
        </p:nvSpPr>
        <p:spPr/>
        <p:txBody>
          <a:bodyPr/>
          <a:lstStyle/>
          <a:p>
            <a:r>
              <a:rPr lang="nb-NO" dirty="0"/>
              <a:t>Hvordan vurdere i en enkeltsak?</a:t>
            </a:r>
          </a:p>
        </p:txBody>
      </p:sp>
      <p:sp>
        <p:nvSpPr>
          <p:cNvPr id="3" name="Plassholder for tekst 2">
            <a:extLst>
              <a:ext uri="{FF2B5EF4-FFF2-40B4-BE49-F238E27FC236}">
                <a16:creationId xmlns:a16="http://schemas.microsoft.com/office/drawing/2014/main" id="{23B37EBC-D518-483D-AD9A-995EC53C945C}"/>
              </a:ext>
            </a:extLst>
          </p:cNvPr>
          <p:cNvSpPr>
            <a:spLocks noGrp="1"/>
          </p:cNvSpPr>
          <p:nvPr>
            <p:ph type="body" sz="quarter" idx="11"/>
          </p:nvPr>
        </p:nvSpPr>
        <p:spPr/>
        <p:txBody>
          <a:bodyPr/>
          <a:lstStyle/>
          <a:p>
            <a:r>
              <a:rPr lang="nb-NO" sz="1800" b="1" dirty="0"/>
              <a:t>Hvilket naturmangfold kan bli påvirket av tiltaket? Hva er relevant for den aktuelle saken?</a:t>
            </a:r>
          </a:p>
          <a:p>
            <a:pPr lvl="1"/>
            <a:r>
              <a:rPr lang="nb-NO" sz="1600" dirty="0"/>
              <a:t>Hva er registrert innenfor tiltaksområdet? Art, naturtype, økosystem?</a:t>
            </a:r>
          </a:p>
          <a:p>
            <a:pPr lvl="1"/>
            <a:r>
              <a:rPr lang="nb-NO" sz="1600" dirty="0"/>
              <a:t>Blir registreringene berørt av tiltaket og blir alle registreringer berørt?</a:t>
            </a:r>
          </a:p>
          <a:p>
            <a:pPr lvl="1"/>
            <a:r>
              <a:rPr lang="nb-NO" sz="1600" dirty="0"/>
              <a:t>Er det naturmangfold utenfor tiltaksområdet som kan bli berørt?</a:t>
            </a:r>
          </a:p>
          <a:p>
            <a:r>
              <a:rPr lang="nb-NO" sz="1800" b="1" dirty="0"/>
              <a:t>Hvilken tilstand har det berørte naturmangfoldet?</a:t>
            </a:r>
          </a:p>
          <a:p>
            <a:pPr lvl="1"/>
            <a:r>
              <a:rPr lang="nb-NO" sz="1600" dirty="0"/>
              <a:t>Trua art? Prioritert art? Fredet art? Nær trua art? Hensynskrevende art?</a:t>
            </a:r>
          </a:p>
          <a:p>
            <a:pPr lvl="1"/>
            <a:r>
              <a:rPr lang="nb-NO" sz="1600" dirty="0"/>
              <a:t>Utvalgt naturtype? Trua naturtype? Sentral økosystemfunksjon?</a:t>
            </a:r>
          </a:p>
          <a:p>
            <a:pPr lvl="1"/>
            <a:endParaRPr lang="nb-NO" sz="1600" dirty="0"/>
          </a:p>
          <a:p>
            <a:pPr lvl="1"/>
            <a:endParaRPr lang="nb-NO" dirty="0"/>
          </a:p>
        </p:txBody>
      </p:sp>
      <p:sp>
        <p:nvSpPr>
          <p:cNvPr id="4" name="Plassholder for tekst 3">
            <a:extLst>
              <a:ext uri="{FF2B5EF4-FFF2-40B4-BE49-F238E27FC236}">
                <a16:creationId xmlns:a16="http://schemas.microsoft.com/office/drawing/2014/main" id="{B02013A7-953C-49AE-B888-C678A1F707A0}"/>
              </a:ext>
            </a:extLst>
          </p:cNvPr>
          <p:cNvSpPr>
            <a:spLocks noGrp="1"/>
          </p:cNvSpPr>
          <p:nvPr>
            <p:ph type="body" sz="quarter" idx="12"/>
          </p:nvPr>
        </p:nvSpPr>
        <p:spPr/>
        <p:txBody>
          <a:bodyPr/>
          <a:lstStyle/>
          <a:p>
            <a:r>
              <a:rPr lang="nb-NO" sz="1800" b="1" dirty="0"/>
              <a:t>Hvilke effekter har tiltaket på det berørte naturmangfoldet?</a:t>
            </a:r>
          </a:p>
          <a:p>
            <a:pPr marL="742950" lvl="1" indent="-285750">
              <a:buFont typeface="Arial" panose="020B0604020202020204" pitchFamily="34" charset="0"/>
              <a:buChar char="•"/>
            </a:pPr>
            <a:r>
              <a:rPr lang="nb-NO" sz="1600" dirty="0"/>
              <a:t>Hvilken verdi har naturmangfoldet? Lokal verdi, regional verdi eller nasjonal verdi? Stor forvaltningsmessig verdi? </a:t>
            </a:r>
          </a:p>
          <a:p>
            <a:pPr marL="742950" lvl="1" indent="-285750">
              <a:buFont typeface="Arial" panose="020B0604020202020204" pitchFamily="34" charset="0"/>
              <a:buChar char="•"/>
            </a:pPr>
            <a:r>
              <a:rPr lang="nb-NO" sz="1600" dirty="0"/>
              <a:t>I hvor stor grad blir naturmangfoldet berørt?</a:t>
            </a:r>
          </a:p>
          <a:p>
            <a:pPr marL="742950" lvl="1" indent="-285750">
              <a:buFont typeface="Arial" panose="020B0604020202020204" pitchFamily="34" charset="0"/>
              <a:buChar char="•"/>
            </a:pPr>
            <a:r>
              <a:rPr lang="nb-NO" sz="1600" dirty="0"/>
              <a:t>Hva er konsekvensene av tiltaket og hvor alvorlige er de?</a:t>
            </a:r>
          </a:p>
          <a:p>
            <a:r>
              <a:rPr lang="nb-NO" sz="1800" b="1" dirty="0"/>
              <a:t>Hva er den samla belastningen?</a:t>
            </a:r>
          </a:p>
          <a:p>
            <a:pPr marL="742950" lvl="1" indent="-285750">
              <a:buFont typeface="Arial" panose="020B0604020202020204" pitchFamily="34" charset="0"/>
              <a:buChar char="•"/>
            </a:pPr>
            <a:r>
              <a:rPr lang="nb-NO" sz="1600" dirty="0"/>
              <a:t>Finnes det andre tiltak som påvirker det samme naturmangfoldet og som til sammen gjør at belastningen blir for stor?</a:t>
            </a:r>
          </a:p>
          <a:p>
            <a:pPr marL="742950" lvl="1" indent="-285750">
              <a:buFont typeface="Arial" panose="020B0604020202020204" pitchFamily="34" charset="0"/>
              <a:buChar char="•"/>
            </a:pPr>
            <a:r>
              <a:rPr lang="nb-NO" sz="1600" dirty="0"/>
              <a:t>Tidligere og fremtidige tiltak (bit-for-bit)?</a:t>
            </a:r>
          </a:p>
        </p:txBody>
      </p:sp>
    </p:spTree>
    <p:extLst>
      <p:ext uri="{BB962C8B-B14F-4D97-AF65-F5344CB8AC3E}">
        <p14:creationId xmlns:p14="http://schemas.microsoft.com/office/powerpoint/2010/main" val="1355034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E51EFD5-E05F-4451-A608-5A558B6BF864}"/>
              </a:ext>
            </a:extLst>
          </p:cNvPr>
          <p:cNvPicPr>
            <a:picLocks noChangeAspect="1"/>
          </p:cNvPicPr>
          <p:nvPr/>
        </p:nvPicPr>
        <p:blipFill rotWithShape="1">
          <a:blip r:embed="rId3">
            <a:alphaModFix amt="35000"/>
          </a:blip>
          <a:srcRect t="38805" b="7038"/>
          <a:stretch/>
        </p:blipFill>
        <p:spPr>
          <a:xfrm>
            <a:off x="0" y="1950334"/>
            <a:ext cx="12192000" cy="4982402"/>
          </a:xfrm>
          <a:prstGeom prst="rect">
            <a:avLst/>
          </a:prstGeom>
        </p:spPr>
      </p:pic>
      <p:sp>
        <p:nvSpPr>
          <p:cNvPr id="2" name="Tittel 1">
            <a:extLst>
              <a:ext uri="{FF2B5EF4-FFF2-40B4-BE49-F238E27FC236}">
                <a16:creationId xmlns:a16="http://schemas.microsoft.com/office/drawing/2014/main" id="{CBCD53E9-EF96-4D6D-82EE-55B8CC024EBD}"/>
              </a:ext>
            </a:extLst>
          </p:cNvPr>
          <p:cNvSpPr>
            <a:spLocks noGrp="1"/>
          </p:cNvSpPr>
          <p:nvPr>
            <p:ph type="title"/>
          </p:nvPr>
        </p:nvSpPr>
        <p:spPr/>
        <p:txBody>
          <a:bodyPr/>
          <a:lstStyle/>
          <a:p>
            <a:r>
              <a:rPr lang="nb-NO" dirty="0"/>
              <a:t>Hvordan vurdere i en enkeltsak?</a:t>
            </a:r>
          </a:p>
        </p:txBody>
      </p:sp>
      <p:sp>
        <p:nvSpPr>
          <p:cNvPr id="3" name="Plassholder for tekst 2">
            <a:extLst>
              <a:ext uri="{FF2B5EF4-FFF2-40B4-BE49-F238E27FC236}">
                <a16:creationId xmlns:a16="http://schemas.microsoft.com/office/drawing/2014/main" id="{23B37EBC-D518-483D-AD9A-995EC53C945C}"/>
              </a:ext>
            </a:extLst>
          </p:cNvPr>
          <p:cNvSpPr>
            <a:spLocks noGrp="1"/>
          </p:cNvSpPr>
          <p:nvPr>
            <p:ph type="body" sz="quarter" idx="11"/>
          </p:nvPr>
        </p:nvSpPr>
        <p:spPr>
          <a:xfrm>
            <a:off x="1057541" y="2164988"/>
            <a:ext cx="6065154" cy="4144259"/>
          </a:xfrm>
        </p:spPr>
        <p:txBody>
          <a:bodyPr/>
          <a:lstStyle/>
          <a:p>
            <a:r>
              <a:rPr lang="nb-NO" sz="1800" b="1" dirty="0"/>
              <a:t>Er kunnskapsgrunnlaget godt nok? Eller er det usikkerhetsmomenter?</a:t>
            </a:r>
          </a:p>
          <a:p>
            <a:pPr marL="285750" indent="-285750">
              <a:buFont typeface="Arial" panose="020B0604020202020204" pitchFamily="34" charset="0"/>
              <a:buChar char="•"/>
            </a:pPr>
            <a:r>
              <a:rPr lang="nb-NO" sz="1600" dirty="0"/>
              <a:t>Om hvilket naturmangfold som blir berørt</a:t>
            </a:r>
          </a:p>
          <a:p>
            <a:pPr marL="285750" indent="-285750">
              <a:buFont typeface="Arial" panose="020B0604020202020204" pitchFamily="34" charset="0"/>
              <a:buChar char="•"/>
            </a:pPr>
            <a:r>
              <a:rPr lang="nb-NO" sz="1600" dirty="0"/>
              <a:t>Virkninger/konsekvenser/effekter og andre forhold/tiltak (samla belastning)</a:t>
            </a:r>
          </a:p>
          <a:p>
            <a:r>
              <a:rPr lang="nb-NO" sz="1800" b="1" dirty="0"/>
              <a:t>Finnes det alternative løsninger?</a:t>
            </a:r>
          </a:p>
          <a:p>
            <a:pPr marL="285750" indent="-285750">
              <a:buFont typeface="Arial" panose="020B0604020202020204" pitchFamily="34" charset="0"/>
              <a:buChar char="•"/>
            </a:pPr>
            <a:r>
              <a:rPr lang="nb-NO" sz="1600" dirty="0"/>
              <a:t>Kan bygninger plasseres på en annen del av tomta?</a:t>
            </a:r>
          </a:p>
          <a:p>
            <a:pPr marL="285750" indent="-285750">
              <a:buFont typeface="Arial" panose="020B0604020202020204" pitchFamily="34" charset="0"/>
              <a:buChar char="•"/>
            </a:pPr>
            <a:r>
              <a:rPr lang="nb-NO" sz="1600" dirty="0"/>
              <a:t>Kan man justere vegtraseer for å unngå viktig naturmangfold?</a:t>
            </a:r>
          </a:p>
          <a:p>
            <a:pPr marL="285750" indent="-285750">
              <a:buFont typeface="Arial" panose="020B0604020202020204" pitchFamily="34" charset="0"/>
              <a:buChar char="•"/>
            </a:pPr>
            <a:r>
              <a:rPr lang="nb-NO" sz="1600" dirty="0"/>
              <a:t>Hvordan minimere de negative påvirkningene?</a:t>
            </a:r>
          </a:p>
          <a:p>
            <a:r>
              <a:rPr lang="nb-NO" sz="1800" b="1" dirty="0"/>
              <a:t>Bør tiltaket gjennomføres, endres eller stoppes?</a:t>
            </a:r>
            <a:endParaRPr lang="nb-NO" sz="1800" dirty="0"/>
          </a:p>
          <a:p>
            <a:endParaRPr lang="nb-NO" sz="1600" dirty="0"/>
          </a:p>
          <a:p>
            <a:pPr lvl="1"/>
            <a:endParaRPr lang="nb-NO" sz="1600" dirty="0"/>
          </a:p>
          <a:p>
            <a:pPr lvl="1"/>
            <a:endParaRPr lang="nb-NO" dirty="0"/>
          </a:p>
        </p:txBody>
      </p:sp>
      <p:pic>
        <p:nvPicPr>
          <p:cNvPr id="6" name="Plassholder for innhold 2" descr="P7170132.JPG">
            <a:extLst>
              <a:ext uri="{FF2B5EF4-FFF2-40B4-BE49-F238E27FC236}">
                <a16:creationId xmlns:a16="http://schemas.microsoft.com/office/drawing/2014/main" id="{4ADCC5E7-427E-4D14-B8FA-327CE070F9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308107" y="2546991"/>
            <a:ext cx="4266272" cy="3199704"/>
          </a:xfrm>
          <a:prstGeom prst="rect">
            <a:avLst/>
          </a:prstGeom>
        </p:spPr>
      </p:pic>
    </p:spTree>
    <p:extLst>
      <p:ext uri="{BB962C8B-B14F-4D97-AF65-F5344CB8AC3E}">
        <p14:creationId xmlns:p14="http://schemas.microsoft.com/office/powerpoint/2010/main" val="2804857564"/>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IN_powerpointmal.potx" id="{34978A22-17CF-4862-85F6-E9A4298299A5}" vid="{7DFE4F6E-F0AC-49E0-92B0-3D5F5F73872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SFIN_powerpointmal</Template>
  <TotalTime>768</TotalTime>
  <Words>2023</Words>
  <Application>Microsoft Office PowerPoint</Application>
  <PresentationFormat>Widescreen</PresentationFormat>
  <Paragraphs>161</Paragraphs>
  <Slides>17</Slides>
  <Notes>15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17</vt:i4>
      </vt:variant>
    </vt:vector>
  </HeadingPairs>
  <TitlesOfParts>
    <vt:vector size="24" baseType="lpstr">
      <vt:lpstr>Arial</vt:lpstr>
      <vt:lpstr>Calibri</vt:lpstr>
      <vt:lpstr>Open Sans</vt:lpstr>
      <vt:lpstr>Open Sans Light</vt:lpstr>
      <vt:lpstr>Open Sans SemiBold</vt:lpstr>
      <vt:lpstr>Wingdings</vt:lpstr>
      <vt:lpstr>Office-tema</vt:lpstr>
      <vt:lpstr>PowerPoint-presentasjon</vt:lpstr>
      <vt:lpstr>PowerPoint-presentasjon</vt:lpstr>
      <vt:lpstr>Kunnskap er viktig for vurderinger etter NML</vt:lpstr>
      <vt:lpstr>Tilstand (§ 8)</vt:lpstr>
      <vt:lpstr>Kunnskap er viktig for vurderinger etter NML</vt:lpstr>
      <vt:lpstr>Usikkerhet i kunnskapsgrunnlaget?</vt:lpstr>
      <vt:lpstr>I byggesaksbehandlingen</vt:lpstr>
      <vt:lpstr>Hvordan vurdere i en enkeltsak?</vt:lpstr>
      <vt:lpstr>Hvordan vurdere i en enkeltsak?</vt:lpstr>
      <vt:lpstr>Eksempel: Naturbeitemark delvis innenfor boligtomt</vt:lpstr>
      <vt:lpstr>PowerPoint-presentasjon</vt:lpstr>
      <vt:lpstr>Eksempel: Dragehode på boligtomt</vt:lpstr>
      <vt:lpstr>PowerPoint-presentasjon</vt:lpstr>
      <vt:lpstr>Eksempel: Oppføring av driftsbygning</vt:lpstr>
      <vt:lpstr>PowerPoint-presentasjon</vt:lpstr>
      <vt:lpstr>Kort oppsummert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Kristiansen, Victoria Marie</dc:creator>
  <cp:lastModifiedBy>Kristiansen, Victoria Marie</cp:lastModifiedBy>
  <cp:revision>23</cp:revision>
  <dcterms:created xsi:type="dcterms:W3CDTF">2022-03-28T05:31:07Z</dcterms:created>
  <dcterms:modified xsi:type="dcterms:W3CDTF">2022-03-30T10:04:11Z</dcterms:modified>
</cp:coreProperties>
</file>