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8" r:id="rId7"/>
    <p:sldId id="263" r:id="rId8"/>
    <p:sldId id="275" r:id="rId9"/>
    <p:sldId id="272" r:id="rId10"/>
    <p:sldId id="265" r:id="rId11"/>
    <p:sldId id="276" r:id="rId12"/>
    <p:sldId id="266" r:id="rId13"/>
    <p:sldId id="261" r:id="rId14"/>
    <p:sldId id="25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48657-83B1-4D08-957C-C82C30584261}" v="10" dt="2022-03-30T08:00:0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9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s, Nina Marie" userId="d22b8a42-2644-4d99-abfd-43bed76042f1" providerId="ADAL" clId="{A3048657-83B1-4D08-957C-C82C30584261}"/>
    <pc:docChg chg="undo custSel addSld delSld modSld sldOrd">
      <pc:chgData name="Aas, Nina Marie" userId="d22b8a42-2644-4d99-abfd-43bed76042f1" providerId="ADAL" clId="{A3048657-83B1-4D08-957C-C82C30584261}" dt="2022-03-30T08:06:13.863" v="2571" actId="208"/>
      <pc:docMkLst>
        <pc:docMk/>
      </pc:docMkLst>
      <pc:sldChg chg="addSp delSp modSp mod">
        <pc:chgData name="Aas, Nina Marie" userId="d22b8a42-2644-4d99-abfd-43bed76042f1" providerId="ADAL" clId="{A3048657-83B1-4D08-957C-C82C30584261}" dt="2022-03-30T08:06:13.863" v="2571" actId="208"/>
        <pc:sldMkLst>
          <pc:docMk/>
          <pc:sldMk cId="4197891933" sldId="257"/>
        </pc:sldMkLst>
        <pc:spChg chg="add mod">
          <ac:chgData name="Aas, Nina Marie" userId="d22b8a42-2644-4d99-abfd-43bed76042f1" providerId="ADAL" clId="{A3048657-83B1-4D08-957C-C82C30584261}" dt="2022-03-30T08:06:13.863" v="2571" actId="208"/>
          <ac:spMkLst>
            <pc:docMk/>
            <pc:sldMk cId="4197891933" sldId="257"/>
            <ac:spMk id="2" creationId="{6B1416DC-8076-4AFA-9E46-C0B4601A2D4F}"/>
          </ac:spMkLst>
        </pc:spChg>
        <pc:spChg chg="add del">
          <ac:chgData name="Aas, Nina Marie" userId="d22b8a42-2644-4d99-abfd-43bed76042f1" providerId="ADAL" clId="{A3048657-83B1-4D08-957C-C82C30584261}" dt="2022-03-25T10:27:17.010" v="118" actId="11529"/>
          <ac:spMkLst>
            <pc:docMk/>
            <pc:sldMk cId="4197891933" sldId="257"/>
            <ac:spMk id="4" creationId="{85DA6BC1-7C68-4174-A5B6-9E2733F162C1}"/>
          </ac:spMkLst>
        </pc:spChg>
        <pc:spChg chg="add mod">
          <ac:chgData name="Aas, Nina Marie" userId="d22b8a42-2644-4d99-abfd-43bed76042f1" providerId="ADAL" clId="{A3048657-83B1-4D08-957C-C82C30584261}" dt="2022-03-30T08:05:08.246" v="2566" actId="255"/>
          <ac:spMkLst>
            <pc:docMk/>
            <pc:sldMk cId="4197891933" sldId="257"/>
            <ac:spMk id="5" creationId="{49B48427-786C-4C83-9A8A-B4EDD05DA346}"/>
          </ac:spMkLst>
        </pc:spChg>
        <pc:spChg chg="add mod">
          <ac:chgData name="Aas, Nina Marie" userId="d22b8a42-2644-4d99-abfd-43bed76042f1" providerId="ADAL" clId="{A3048657-83B1-4D08-957C-C82C30584261}" dt="2022-03-25T10:31:14.125" v="302" actId="20577"/>
          <ac:spMkLst>
            <pc:docMk/>
            <pc:sldMk cId="4197891933" sldId="257"/>
            <ac:spMk id="13" creationId="{0105F014-1CB1-44F6-B0D3-93716C5960F8}"/>
          </ac:spMkLst>
        </pc:spChg>
        <pc:cxnChg chg="add del">
          <ac:chgData name="Aas, Nina Marie" userId="d22b8a42-2644-4d99-abfd-43bed76042f1" providerId="ADAL" clId="{A3048657-83B1-4D08-957C-C82C30584261}" dt="2022-03-25T10:26:45.197" v="116" actId="11529"/>
          <ac:cxnSpMkLst>
            <pc:docMk/>
            <pc:sldMk cId="4197891933" sldId="257"/>
            <ac:cxnSpMk id="3" creationId="{ECF01A3D-0DD8-4619-9DB0-6D72D7543C4A}"/>
          </ac:cxnSpMkLst>
        </pc:cxnChg>
        <pc:cxnChg chg="add del mod">
          <ac:chgData name="Aas, Nina Marie" userId="d22b8a42-2644-4d99-abfd-43bed76042f1" providerId="ADAL" clId="{A3048657-83B1-4D08-957C-C82C30584261}" dt="2022-03-25T10:29:04.608" v="187" actId="11529"/>
          <ac:cxnSpMkLst>
            <pc:docMk/>
            <pc:sldMk cId="4197891933" sldId="257"/>
            <ac:cxnSpMk id="7" creationId="{09FC98E0-F58E-486F-AC34-A12060FD01BA}"/>
          </ac:cxnSpMkLst>
        </pc:cxnChg>
        <pc:cxnChg chg="add">
          <ac:chgData name="Aas, Nina Marie" userId="d22b8a42-2644-4d99-abfd-43bed76042f1" providerId="ADAL" clId="{A3048657-83B1-4D08-957C-C82C30584261}" dt="2022-03-25T10:29:25.157" v="189" actId="11529"/>
          <ac:cxnSpMkLst>
            <pc:docMk/>
            <pc:sldMk cId="4197891933" sldId="257"/>
            <ac:cxnSpMk id="10" creationId="{696041B4-DDE8-4D35-BD83-158DAE8D192E}"/>
          </ac:cxnSpMkLst>
        </pc:cxnChg>
        <pc:cxnChg chg="add">
          <ac:chgData name="Aas, Nina Marie" userId="d22b8a42-2644-4d99-abfd-43bed76042f1" providerId="ADAL" clId="{A3048657-83B1-4D08-957C-C82C30584261}" dt="2022-03-25T10:29:36.377" v="190" actId="11529"/>
          <ac:cxnSpMkLst>
            <pc:docMk/>
            <pc:sldMk cId="4197891933" sldId="257"/>
            <ac:cxnSpMk id="12" creationId="{282903C4-BF30-4BCC-A868-5367AE017E73}"/>
          </ac:cxnSpMkLst>
        </pc:cxnChg>
      </pc:sldChg>
      <pc:sldChg chg="modSp mod ord">
        <pc:chgData name="Aas, Nina Marie" userId="d22b8a42-2644-4d99-abfd-43bed76042f1" providerId="ADAL" clId="{A3048657-83B1-4D08-957C-C82C30584261}" dt="2022-03-28T07:15:24.771" v="1000"/>
        <pc:sldMkLst>
          <pc:docMk/>
          <pc:sldMk cId="3930034475" sldId="258"/>
        </pc:sldMkLst>
        <pc:spChg chg="mod">
          <ac:chgData name="Aas, Nina Marie" userId="d22b8a42-2644-4d99-abfd-43bed76042f1" providerId="ADAL" clId="{A3048657-83B1-4D08-957C-C82C30584261}" dt="2022-03-28T07:11:37.189" v="989" actId="115"/>
          <ac:spMkLst>
            <pc:docMk/>
            <pc:sldMk cId="3930034475" sldId="258"/>
            <ac:spMk id="3" creationId="{AD830ADE-2E9A-48CC-9AC7-D44CD25B3A01}"/>
          </ac:spMkLst>
        </pc:spChg>
      </pc:sldChg>
      <pc:sldChg chg="ord">
        <pc:chgData name="Aas, Nina Marie" userId="d22b8a42-2644-4d99-abfd-43bed76042f1" providerId="ADAL" clId="{A3048657-83B1-4D08-957C-C82C30584261}" dt="2022-03-30T08:04:33.220" v="2564"/>
        <pc:sldMkLst>
          <pc:docMk/>
          <pc:sldMk cId="1381814810" sldId="259"/>
        </pc:sldMkLst>
      </pc:sldChg>
      <pc:sldChg chg="modSp mod ord">
        <pc:chgData name="Aas, Nina Marie" userId="d22b8a42-2644-4d99-abfd-43bed76042f1" providerId="ADAL" clId="{A3048657-83B1-4D08-957C-C82C30584261}" dt="2022-03-28T11:51:18.025" v="1542" actId="20577"/>
        <pc:sldMkLst>
          <pc:docMk/>
          <pc:sldMk cId="700723586" sldId="260"/>
        </pc:sldMkLst>
        <pc:spChg chg="mod">
          <ac:chgData name="Aas, Nina Marie" userId="d22b8a42-2644-4d99-abfd-43bed76042f1" providerId="ADAL" clId="{A3048657-83B1-4D08-957C-C82C30584261}" dt="2022-03-28T11:51:18.025" v="1542" actId="20577"/>
          <ac:spMkLst>
            <pc:docMk/>
            <pc:sldMk cId="700723586" sldId="260"/>
            <ac:spMk id="3" creationId="{05F26631-BF09-4CFE-A025-28DB43D327CA}"/>
          </ac:spMkLst>
        </pc:spChg>
      </pc:sldChg>
      <pc:sldChg chg="ord">
        <pc:chgData name="Aas, Nina Marie" userId="d22b8a42-2644-4d99-abfd-43bed76042f1" providerId="ADAL" clId="{A3048657-83B1-4D08-957C-C82C30584261}" dt="2022-03-30T08:04:26.805" v="2562"/>
        <pc:sldMkLst>
          <pc:docMk/>
          <pc:sldMk cId="2854093112" sldId="261"/>
        </pc:sldMkLst>
      </pc:sldChg>
      <pc:sldChg chg="del ord">
        <pc:chgData name="Aas, Nina Marie" userId="d22b8a42-2644-4d99-abfd-43bed76042f1" providerId="ADAL" clId="{A3048657-83B1-4D08-957C-C82C30584261}" dt="2022-03-28T12:03:45.820" v="1603" actId="2696"/>
        <pc:sldMkLst>
          <pc:docMk/>
          <pc:sldMk cId="1382869441" sldId="262"/>
        </pc:sldMkLst>
      </pc:sldChg>
      <pc:sldChg chg="modSp mod ord">
        <pc:chgData name="Aas, Nina Marie" userId="d22b8a42-2644-4d99-abfd-43bed76042f1" providerId="ADAL" clId="{A3048657-83B1-4D08-957C-C82C30584261}" dt="2022-03-28T12:00:47.514" v="1586" actId="20577"/>
        <pc:sldMkLst>
          <pc:docMk/>
          <pc:sldMk cId="1196292190" sldId="263"/>
        </pc:sldMkLst>
        <pc:spChg chg="mod">
          <ac:chgData name="Aas, Nina Marie" userId="d22b8a42-2644-4d99-abfd-43bed76042f1" providerId="ADAL" clId="{A3048657-83B1-4D08-957C-C82C30584261}" dt="2022-03-28T10:35:07.664" v="1189" actId="20577"/>
          <ac:spMkLst>
            <pc:docMk/>
            <pc:sldMk cId="1196292190" sldId="263"/>
            <ac:spMk id="2" creationId="{36702F22-5857-4CCC-A536-36351C481EFA}"/>
          </ac:spMkLst>
        </pc:spChg>
        <pc:spChg chg="mod">
          <ac:chgData name="Aas, Nina Marie" userId="d22b8a42-2644-4d99-abfd-43bed76042f1" providerId="ADAL" clId="{A3048657-83B1-4D08-957C-C82C30584261}" dt="2022-03-28T12:00:47.514" v="1586" actId="20577"/>
          <ac:spMkLst>
            <pc:docMk/>
            <pc:sldMk cId="1196292190" sldId="263"/>
            <ac:spMk id="3" creationId="{8D9A153D-9764-4BCE-82D7-438C6BF16B60}"/>
          </ac:spMkLst>
        </pc:spChg>
      </pc:sldChg>
      <pc:sldChg chg="modSp mod ord">
        <pc:chgData name="Aas, Nina Marie" userId="d22b8a42-2644-4d99-abfd-43bed76042f1" providerId="ADAL" clId="{A3048657-83B1-4D08-957C-C82C30584261}" dt="2022-03-30T06:22:58.410" v="1863" actId="20577"/>
        <pc:sldMkLst>
          <pc:docMk/>
          <pc:sldMk cId="2965964372" sldId="265"/>
        </pc:sldMkLst>
        <pc:spChg chg="mod">
          <ac:chgData name="Aas, Nina Marie" userId="d22b8a42-2644-4d99-abfd-43bed76042f1" providerId="ADAL" clId="{A3048657-83B1-4D08-957C-C82C30584261}" dt="2022-03-30T06:22:58.410" v="1863" actId="20577"/>
          <ac:spMkLst>
            <pc:docMk/>
            <pc:sldMk cId="2965964372" sldId="265"/>
            <ac:spMk id="2" creationId="{A45AB110-76F5-40D9-BB7C-07E029DB7029}"/>
          </ac:spMkLst>
        </pc:spChg>
        <pc:spChg chg="mod">
          <ac:chgData name="Aas, Nina Marie" userId="d22b8a42-2644-4d99-abfd-43bed76042f1" providerId="ADAL" clId="{A3048657-83B1-4D08-957C-C82C30584261}" dt="2022-03-30T06:18:58.292" v="1773" actId="20577"/>
          <ac:spMkLst>
            <pc:docMk/>
            <pc:sldMk cId="2965964372" sldId="265"/>
            <ac:spMk id="4" creationId="{AEE6C782-0DD4-4F5E-99DD-C49AF865A507}"/>
          </ac:spMkLst>
        </pc:spChg>
        <pc:picChg chg="mod">
          <ac:chgData name="Aas, Nina Marie" userId="d22b8a42-2644-4d99-abfd-43bed76042f1" providerId="ADAL" clId="{A3048657-83B1-4D08-957C-C82C30584261}" dt="2022-03-30T06:12:44.340" v="1618" actId="1076"/>
          <ac:picMkLst>
            <pc:docMk/>
            <pc:sldMk cId="2965964372" sldId="265"/>
            <ac:picMk id="7" creationId="{A3F7B5B1-7FC5-4109-8F4B-00B2AC86AB71}"/>
          </ac:picMkLst>
        </pc:picChg>
      </pc:sldChg>
      <pc:sldChg chg="modSp mod">
        <pc:chgData name="Aas, Nina Marie" userId="d22b8a42-2644-4d99-abfd-43bed76042f1" providerId="ADAL" clId="{A3048657-83B1-4D08-957C-C82C30584261}" dt="2022-03-30T06:39:10.678" v="2483" actId="255"/>
        <pc:sldMkLst>
          <pc:docMk/>
          <pc:sldMk cId="799511411" sldId="266"/>
        </pc:sldMkLst>
        <pc:spChg chg="mod">
          <ac:chgData name="Aas, Nina Marie" userId="d22b8a42-2644-4d99-abfd-43bed76042f1" providerId="ADAL" clId="{A3048657-83B1-4D08-957C-C82C30584261}" dt="2022-03-30T06:39:10.678" v="2483" actId="255"/>
          <ac:spMkLst>
            <pc:docMk/>
            <pc:sldMk cId="799511411" sldId="266"/>
            <ac:spMk id="3" creationId="{1338AD6D-5416-49BB-839C-5BB6FD7FE263}"/>
          </ac:spMkLst>
        </pc:spChg>
      </pc:sldChg>
      <pc:sldChg chg="del">
        <pc:chgData name="Aas, Nina Marie" userId="d22b8a42-2644-4d99-abfd-43bed76042f1" providerId="ADAL" clId="{A3048657-83B1-4D08-957C-C82C30584261}" dt="2022-03-28T07:13:29.868" v="990" actId="2696"/>
        <pc:sldMkLst>
          <pc:docMk/>
          <pc:sldMk cId="2144006788" sldId="267"/>
        </pc:sldMkLst>
      </pc:sldChg>
      <pc:sldChg chg="modSp mod ord">
        <pc:chgData name="Aas, Nina Marie" userId="d22b8a42-2644-4d99-abfd-43bed76042f1" providerId="ADAL" clId="{A3048657-83B1-4D08-957C-C82C30584261}" dt="2022-03-28T10:07:36.092" v="1113"/>
        <pc:sldMkLst>
          <pc:docMk/>
          <pc:sldMk cId="2044059216" sldId="268"/>
        </pc:sldMkLst>
        <pc:spChg chg="mod">
          <ac:chgData name="Aas, Nina Marie" userId="d22b8a42-2644-4d99-abfd-43bed76042f1" providerId="ADAL" clId="{A3048657-83B1-4D08-957C-C82C30584261}" dt="2022-03-25T11:22:45.227" v="764" actId="21"/>
          <ac:spMkLst>
            <pc:docMk/>
            <pc:sldMk cId="2044059216" sldId="268"/>
            <ac:spMk id="3" creationId="{630B6EFE-8177-4C1B-8300-1FABE92CB701}"/>
          </ac:spMkLst>
        </pc:spChg>
      </pc:sldChg>
      <pc:sldChg chg="del ord">
        <pc:chgData name="Aas, Nina Marie" userId="d22b8a42-2644-4d99-abfd-43bed76042f1" providerId="ADAL" clId="{A3048657-83B1-4D08-957C-C82C30584261}" dt="2022-03-28T10:07:50.997" v="1114" actId="2696"/>
        <pc:sldMkLst>
          <pc:docMk/>
          <pc:sldMk cId="3618588676" sldId="269"/>
        </pc:sldMkLst>
      </pc:sldChg>
      <pc:sldChg chg="del">
        <pc:chgData name="Aas, Nina Marie" userId="d22b8a42-2644-4d99-abfd-43bed76042f1" providerId="ADAL" clId="{A3048657-83B1-4D08-957C-C82C30584261}" dt="2022-03-28T07:14:02.371" v="993" actId="2696"/>
        <pc:sldMkLst>
          <pc:docMk/>
          <pc:sldMk cId="2808305387" sldId="270"/>
        </pc:sldMkLst>
      </pc:sldChg>
      <pc:sldChg chg="del">
        <pc:chgData name="Aas, Nina Marie" userId="d22b8a42-2644-4d99-abfd-43bed76042f1" providerId="ADAL" clId="{A3048657-83B1-4D08-957C-C82C30584261}" dt="2022-03-28T07:14:29.784" v="994" actId="2696"/>
        <pc:sldMkLst>
          <pc:docMk/>
          <pc:sldMk cId="2181637429" sldId="271"/>
        </pc:sldMkLst>
      </pc:sldChg>
      <pc:sldChg chg="modSp new mod ord">
        <pc:chgData name="Aas, Nina Marie" userId="d22b8a42-2644-4d99-abfd-43bed76042f1" providerId="ADAL" clId="{A3048657-83B1-4D08-957C-C82C30584261}" dt="2022-03-30T08:02:38.988" v="2560" actId="20577"/>
        <pc:sldMkLst>
          <pc:docMk/>
          <pc:sldMk cId="3819298725" sldId="272"/>
        </pc:sldMkLst>
        <pc:spChg chg="mod">
          <ac:chgData name="Aas, Nina Marie" userId="d22b8a42-2644-4d99-abfd-43bed76042f1" providerId="ADAL" clId="{A3048657-83B1-4D08-957C-C82C30584261}" dt="2022-03-25T11:07:39.963" v="639" actId="20578"/>
          <ac:spMkLst>
            <pc:docMk/>
            <pc:sldMk cId="3819298725" sldId="272"/>
            <ac:spMk id="2" creationId="{849B1EE4-D26E-4542-B621-75F98417B3EE}"/>
          </ac:spMkLst>
        </pc:spChg>
        <pc:spChg chg="mod">
          <ac:chgData name="Aas, Nina Marie" userId="d22b8a42-2644-4d99-abfd-43bed76042f1" providerId="ADAL" clId="{A3048657-83B1-4D08-957C-C82C30584261}" dt="2022-03-30T08:02:38.988" v="2560" actId="20577"/>
          <ac:spMkLst>
            <pc:docMk/>
            <pc:sldMk cId="3819298725" sldId="272"/>
            <ac:spMk id="3" creationId="{B5D99005-46EC-43ED-B1A7-8296DEFCC4D4}"/>
          </ac:spMkLst>
        </pc:spChg>
      </pc:sldChg>
      <pc:sldChg chg="modSp new del mod ord">
        <pc:chgData name="Aas, Nina Marie" userId="d22b8a42-2644-4d99-abfd-43bed76042f1" providerId="ADAL" clId="{A3048657-83B1-4D08-957C-C82C30584261}" dt="2022-03-28T11:52:11.944" v="1543" actId="2696"/>
        <pc:sldMkLst>
          <pc:docMk/>
          <pc:sldMk cId="938733020" sldId="273"/>
        </pc:sldMkLst>
        <pc:spChg chg="mod">
          <ac:chgData name="Aas, Nina Marie" userId="d22b8a42-2644-4d99-abfd-43bed76042f1" providerId="ADAL" clId="{A3048657-83B1-4D08-957C-C82C30584261}" dt="2022-03-25T11:08:16.790" v="658" actId="20577"/>
          <ac:spMkLst>
            <pc:docMk/>
            <pc:sldMk cId="938733020" sldId="273"/>
            <ac:spMk id="2" creationId="{7E50BA64-29B0-48D0-88D9-05557529B0ED}"/>
          </ac:spMkLst>
        </pc:spChg>
      </pc:sldChg>
      <pc:sldChg chg="modSp new del mod ord">
        <pc:chgData name="Aas, Nina Marie" userId="d22b8a42-2644-4d99-abfd-43bed76042f1" providerId="ADAL" clId="{A3048657-83B1-4D08-957C-C82C30584261}" dt="2022-03-29T05:20:41.029" v="1613" actId="2696"/>
        <pc:sldMkLst>
          <pc:docMk/>
          <pc:sldMk cId="2998496781" sldId="274"/>
        </pc:sldMkLst>
        <pc:spChg chg="mod">
          <ac:chgData name="Aas, Nina Marie" userId="d22b8a42-2644-4d99-abfd-43bed76042f1" providerId="ADAL" clId="{A3048657-83B1-4D08-957C-C82C30584261}" dt="2022-03-25T11:12:26.888" v="750" actId="20577"/>
          <ac:spMkLst>
            <pc:docMk/>
            <pc:sldMk cId="2998496781" sldId="274"/>
            <ac:spMk id="2" creationId="{9AB225EC-5F03-4045-8FB0-164712F85484}"/>
          </ac:spMkLst>
        </pc:spChg>
        <pc:spChg chg="mod">
          <ac:chgData name="Aas, Nina Marie" userId="d22b8a42-2644-4d99-abfd-43bed76042f1" providerId="ADAL" clId="{A3048657-83B1-4D08-957C-C82C30584261}" dt="2022-03-25T11:20:41.402" v="752" actId="20577"/>
          <ac:spMkLst>
            <pc:docMk/>
            <pc:sldMk cId="2998496781" sldId="274"/>
            <ac:spMk id="3" creationId="{9740DCB3-C30D-4F1B-88D4-B0A9D7B3FE51}"/>
          </ac:spMkLst>
        </pc:spChg>
      </pc:sldChg>
      <pc:sldChg chg="modSp new mod ord">
        <pc:chgData name="Aas, Nina Marie" userId="d22b8a42-2644-4d99-abfd-43bed76042f1" providerId="ADAL" clId="{A3048657-83B1-4D08-957C-C82C30584261}" dt="2022-03-30T06:11:27.338" v="1615" actId="20577"/>
        <pc:sldMkLst>
          <pc:docMk/>
          <pc:sldMk cId="2653071801" sldId="275"/>
        </pc:sldMkLst>
        <pc:spChg chg="mod">
          <ac:chgData name="Aas, Nina Marie" userId="d22b8a42-2644-4d99-abfd-43bed76042f1" providerId="ADAL" clId="{A3048657-83B1-4D08-957C-C82C30584261}" dt="2022-03-25T11:30:10.744" v="892" actId="20577"/>
          <ac:spMkLst>
            <pc:docMk/>
            <pc:sldMk cId="2653071801" sldId="275"/>
            <ac:spMk id="2" creationId="{4C2A4AB2-3C1F-40E2-BBE0-CDD0FD91E278}"/>
          </ac:spMkLst>
        </pc:spChg>
        <pc:spChg chg="mod">
          <ac:chgData name="Aas, Nina Marie" userId="d22b8a42-2644-4d99-abfd-43bed76042f1" providerId="ADAL" clId="{A3048657-83B1-4D08-957C-C82C30584261}" dt="2022-03-30T06:11:27.338" v="1615" actId="20577"/>
          <ac:spMkLst>
            <pc:docMk/>
            <pc:sldMk cId="2653071801" sldId="275"/>
            <ac:spMk id="3" creationId="{E7BDCB09-DABD-44A3-AFAD-EAB394559EB8}"/>
          </ac:spMkLst>
        </pc:spChg>
      </pc:sldChg>
      <pc:sldChg chg="new del">
        <pc:chgData name="Aas, Nina Marie" userId="d22b8a42-2644-4d99-abfd-43bed76042f1" providerId="ADAL" clId="{A3048657-83B1-4D08-957C-C82C30584261}" dt="2022-03-28T10:06:37.892" v="1106" actId="2696"/>
        <pc:sldMkLst>
          <pc:docMk/>
          <pc:sldMk cId="2626556078" sldId="276"/>
        </pc:sldMkLst>
      </pc:sldChg>
      <pc:sldChg chg="new del">
        <pc:chgData name="Aas, Nina Marie" userId="d22b8a42-2644-4d99-abfd-43bed76042f1" providerId="ADAL" clId="{A3048657-83B1-4D08-957C-C82C30584261}" dt="2022-03-30T06:14:13.230" v="1619" actId="2696"/>
        <pc:sldMkLst>
          <pc:docMk/>
          <pc:sldMk cId="2858258513" sldId="276"/>
        </pc:sldMkLst>
      </pc:sldChg>
      <pc:sldChg chg="new del">
        <pc:chgData name="Aas, Nina Marie" userId="d22b8a42-2644-4d99-abfd-43bed76042f1" providerId="ADAL" clId="{A3048657-83B1-4D08-957C-C82C30584261}" dt="2022-03-28T12:04:20.678" v="1605" actId="2696"/>
        <pc:sldMkLst>
          <pc:docMk/>
          <pc:sldMk cId="2911981678" sldId="276"/>
        </pc:sldMkLst>
      </pc:sldChg>
      <pc:sldChg chg="modSp new mod">
        <pc:chgData name="Aas, Nina Marie" userId="d22b8a42-2644-4d99-abfd-43bed76042f1" providerId="ADAL" clId="{A3048657-83B1-4D08-957C-C82C30584261}" dt="2022-03-30T06:35:58.324" v="2441" actId="2711"/>
        <pc:sldMkLst>
          <pc:docMk/>
          <pc:sldMk cId="3756986867" sldId="276"/>
        </pc:sldMkLst>
        <pc:spChg chg="mod">
          <ac:chgData name="Aas, Nina Marie" userId="d22b8a42-2644-4d99-abfd-43bed76042f1" providerId="ADAL" clId="{A3048657-83B1-4D08-957C-C82C30584261}" dt="2022-03-30T06:15:24.574" v="1657" actId="20577"/>
          <ac:spMkLst>
            <pc:docMk/>
            <pc:sldMk cId="3756986867" sldId="276"/>
            <ac:spMk id="2" creationId="{2EA2EB2B-43FE-4E1A-97C6-1D5D327527D9}"/>
          </ac:spMkLst>
        </pc:spChg>
        <pc:spChg chg="mod">
          <ac:chgData name="Aas, Nina Marie" userId="d22b8a42-2644-4d99-abfd-43bed76042f1" providerId="ADAL" clId="{A3048657-83B1-4D08-957C-C82C30584261}" dt="2022-03-30T06:35:58.324" v="2441" actId="2711"/>
          <ac:spMkLst>
            <pc:docMk/>
            <pc:sldMk cId="3756986867" sldId="276"/>
            <ac:spMk id="3" creationId="{1C8A87E9-3D7C-4F71-BD90-D879AE4EA410}"/>
          </ac:spMkLst>
        </pc:spChg>
      </pc:sldChg>
      <pc:sldChg chg="new del">
        <pc:chgData name="Aas, Nina Marie" userId="d22b8a42-2644-4d99-abfd-43bed76042f1" providerId="ADAL" clId="{A3048657-83B1-4D08-957C-C82C30584261}" dt="2022-03-28T12:01:39.454" v="1587" actId="2696"/>
        <pc:sldMkLst>
          <pc:docMk/>
          <pc:sldMk cId="3041485546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30.03.2022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FB80-D5CD-4F8B-B310-9170DDB9079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ideo" Target="https://www.youtube.com/embed/2KkVU7bvdig?feature=oembed" TargetMode="External"/><Relationship Id="rId4" Type="http://schemas.openxmlformats.org/officeDocument/2006/relationships/image" Target="../media/image20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E78249-DB02-4599-A164-720E2361B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33B2FE-778A-4594-9409-22AD96B9D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70D63-6C44-4C09-9DD6-09E7D105EE8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A7A049-874C-487A-B24E-59FCC67928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DD5B273-5202-4875-9B6B-6C9059F751B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195C1D-5167-4DB5-AB73-07066882EA7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DEC28B6-C716-4267-8126-83C9BEBE9B8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37B8B85-2B39-4F93-BD1C-A06C520C2F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CD1A91-9138-486B-89C6-872C6937063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9A1A45A-2A69-4B28-A932-FAFEEABA4A5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A23E1F-BB91-4109-BAE5-D0F2DFBAC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4FB6F2D-0DA7-4ED9-A1AC-D9D4FA46330E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9207C7-EB7F-4A78-B391-8A4DA46896D8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1ADD3A-13AA-41AB-94CE-8EDA1EC9B474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1985AF0-ED55-4370-8952-1FB9B394D283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983DAD-DED5-43F4-B0A1-715E70E8F11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90813-8F57-44B5-BF8B-13C614DC046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4E2B53-7BFF-4A73-89FE-134B8E72D03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27E6E30-1E0D-45D4-A2BE-9F913190E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79A19-1294-49D5-B898-FD761C23A908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4E53253-7AB5-4239-931A-E2B1E391D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A1334-BDDA-4F98-9E3A-33D971267C9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B644A-5438-4493-B93D-6B45A9B17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781A5EF-BFD9-4376-9ED6-86B31CC08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595A54F-0B86-472B-885E-E8FC61483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573878"/>
            <a:ext cx="3742299" cy="113391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A8B41E1-CBF2-455D-9233-19808A399E73}"/>
              </a:ext>
            </a:extLst>
          </p:cNvPr>
          <p:cNvSpPr txBox="1"/>
          <p:nvPr userDrawn="1"/>
        </p:nvSpPr>
        <p:spPr>
          <a:xfrm>
            <a:off x="8915007" y="578846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1A5378-76EA-466C-B3BF-95E2A75E1E8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4ED311-2BFC-4E7E-8FBE-C5C845346B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402F0BA-1B94-4279-B9EC-F9FB712B4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874626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2331004-8B29-438F-BE90-83817EB2E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4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1DB52F5-8A41-408E-947F-E08859DF4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1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97CC72A-C6CF-4A35-92BE-20E3618CE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0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4D35C73-70F4-43AC-B82C-B65949176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89EEEB-08D5-45D1-97FB-2FC9315BE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navn statsforv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C5B5F68-F48D-4E1C-8C05-A36344C47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53" y="697947"/>
            <a:ext cx="8100978" cy="51704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DF5CDB3-09CA-42EA-BA1E-2B367F8E0841}"/>
              </a:ext>
            </a:extLst>
          </p:cNvPr>
          <p:cNvSpPr txBox="1"/>
          <p:nvPr userDrawn="1"/>
        </p:nvSpPr>
        <p:spPr>
          <a:xfrm>
            <a:off x="6096000" y="1096503"/>
            <a:ext cx="511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Fylkesmannen har blitt Statsforvalteren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2035F7-AB0D-49B5-BD55-C62747CA23E8}"/>
              </a:ext>
            </a:extLst>
          </p:cNvPr>
          <p:cNvSpPr txBox="1"/>
          <p:nvPr userDrawn="1"/>
        </p:nvSpPr>
        <p:spPr>
          <a:xfrm>
            <a:off x="6096000" y="2955601"/>
            <a:ext cx="504030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1. januar 2021 skiftet Fylkesmannen i Innlandet navn til Statsforvalteren i Innlandet.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Selv om vi har byttet navn, er ikke oppgavene våre endret</a:t>
            </a:r>
          </a:p>
        </p:txBody>
      </p:sp>
    </p:spTree>
    <p:extLst>
      <p:ext uri="{BB962C8B-B14F-4D97-AF65-F5344CB8AC3E}">
        <p14:creationId xmlns:p14="http://schemas.microsoft.com/office/powerpoint/2010/main" val="113575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4BEB4EB-20EC-4657-82E2-6B4E6277D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 Statsforvalter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47F54FC-884C-49DF-8106-963BA84D8D44}"/>
              </a:ext>
            </a:extLst>
          </p:cNvPr>
          <p:cNvSpPr txBox="1"/>
          <p:nvPr userDrawn="1"/>
        </p:nvSpPr>
        <p:spPr>
          <a:xfrm>
            <a:off x="1055688" y="5336660"/>
            <a:ext cx="81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Vi skal være en aktør å spille på lag med – for enkeltpersoner, organisasjoner, næringsliv og kommuner. Sammen skal vi bygge et enda sterkere Innlandet.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AC2B94-74EF-4FFF-8075-473A2775969F}"/>
              </a:ext>
            </a:extLst>
          </p:cNvPr>
          <p:cNvSpPr txBox="1"/>
          <p:nvPr userDrawn="1"/>
        </p:nvSpPr>
        <p:spPr>
          <a:xfrm>
            <a:off x="1055688" y="873125"/>
            <a:ext cx="100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Statsforvalteren i Innlandet skal: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A5EBA4-2B04-4BFB-A1AF-00F946E9D094}"/>
              </a:ext>
            </a:extLst>
          </p:cNvPr>
          <p:cNvSpPr txBox="1"/>
          <p:nvPr userDrawn="1"/>
        </p:nvSpPr>
        <p:spPr>
          <a:xfrm>
            <a:off x="1055688" y="2403223"/>
            <a:ext cx="9112468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være der for at barn og unge i Innlandet skal ha en trygg og god oppvekst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følger opp FNs bærekraftmål og omstiller Norge til et lavutslippssamfunn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i Innlandet utnytter potensialet i jord- og skogressursene på en bærekraftig måte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ha god dialog med kommunene i Innlandet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bruke initiativretten og bidra til å få fram det beste ved Innlandet </a:t>
            </a:r>
          </a:p>
        </p:txBody>
      </p:sp>
    </p:spTree>
    <p:extLst>
      <p:ext uri="{BB962C8B-B14F-4D97-AF65-F5344CB8AC3E}">
        <p14:creationId xmlns:p14="http://schemas.microsoft.com/office/powerpoint/2010/main" val="387609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gaver Statsforvalter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1419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AC2B94-74EF-4FFF-8075-473A2775969F}"/>
              </a:ext>
            </a:extLst>
          </p:cNvPr>
          <p:cNvSpPr txBox="1"/>
          <p:nvPr userDrawn="1"/>
        </p:nvSpPr>
        <p:spPr>
          <a:xfrm>
            <a:off x="1055688" y="496416"/>
            <a:ext cx="100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Statsforvalterens oppgaver (video)</a:t>
            </a:r>
          </a:p>
        </p:txBody>
      </p:sp>
      <p:pic>
        <p:nvPicPr>
          <p:cNvPr id="4" name="Media på Internett 3" title="Statsforvalteren Innlandet">
            <a:hlinkClick r:id="" action="ppaction://media"/>
            <a:extLst>
              <a:ext uri="{FF2B5EF4-FFF2-40B4-BE49-F238E27FC236}">
                <a16:creationId xmlns:a16="http://schemas.microsoft.com/office/drawing/2014/main" id="{3B32DCE1-2373-4A49-95AA-DD0F9EF770EA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5822" y="1347948"/>
            <a:ext cx="9173809" cy="51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0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749FB3-3D57-4937-A1E0-B8D1F4ECF0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91491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522285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6A2C97-A197-4144-BEFD-595A9351441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56427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BCAE9A6-9BBE-499A-A63B-993C824425C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39790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87580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388F09-D292-491C-8BEA-28D15A0513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130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6BDEF95-716E-49A4-A3EA-9A602404BCD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40849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0E5257E-20F1-4207-AA88-60A4429DB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8352F0-97B4-4B25-9E1D-6696E9CC921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05607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6B56FD7-A6C6-495F-ADB7-96BA60437D2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56648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7EC65AA-BFAD-492D-86EE-00C89A2B261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72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721AE5F-C829-4E75-B62B-46193882B9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7610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2AB659-2C7A-4D54-B03F-89BE737AFD3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78089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5B639F-4C4D-4441-A21E-AA6A6BBDC08A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484501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E923C14-5788-4993-9BB3-BB7EFC33550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27569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8EA56F9-AB8C-440E-B76D-09BA1D41546F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75306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55C1682-D6C5-41F5-BA0A-650EA4BE20F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5103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28B4497-D9AB-4567-BF97-1657AD1E9891}"/>
              </a:ext>
            </a:extLst>
          </p:cNvPr>
          <p:cNvSpPr txBox="1"/>
          <p:nvPr userDrawn="1"/>
        </p:nvSpPr>
        <p:spPr>
          <a:xfrm>
            <a:off x="9875531" y="649364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6898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8E3671-5D41-4516-B903-2262D5711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F6B6681-F30E-495C-89B0-A93AD17D7DD4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609749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3598803-DB82-4394-BD21-1D9C7AFCBFCE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88972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BABEF62-0783-4492-9173-8D3C1C466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67B87D1-C35B-435C-8E58-EE27351CAFB6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11EB4754-730F-4B36-A9FA-AD749A6F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3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9E8572E-2D96-4B7B-8EB4-8E710E29656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Bilde 18" descr="Et bilde som inneholder tekst&#10;&#10;Automatisk generert beskrivelse">
            <a:extLst>
              <a:ext uri="{FF2B5EF4-FFF2-40B4-BE49-F238E27FC236}">
                <a16:creationId xmlns:a16="http://schemas.microsoft.com/office/drawing/2014/main" id="{8734E27A-A94C-40D1-9154-73F936226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FEE1EA6-859D-4AF5-A51E-5B4B6D88EF64}"/>
              </a:ext>
            </a:extLst>
          </p:cNvPr>
          <p:cNvSpPr txBox="1"/>
          <p:nvPr userDrawn="1"/>
        </p:nvSpPr>
        <p:spPr>
          <a:xfrm>
            <a:off x="8915007" y="5786894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1DA71CAA-F9AA-4D30-9EB5-6EA0C0C65B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1" y="5507923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BA70A93-C167-4F5F-9CBF-70394DCB1C3D}"/>
              </a:ext>
            </a:extLst>
          </p:cNvPr>
          <p:cNvSpPr txBox="1"/>
          <p:nvPr userDrawn="1"/>
        </p:nvSpPr>
        <p:spPr>
          <a:xfrm>
            <a:off x="9936097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71147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55AAB03-50D7-4D89-BB03-B7481A67FF2D}"/>
              </a:ext>
            </a:extLst>
          </p:cNvPr>
          <p:cNvSpPr txBox="1"/>
          <p:nvPr userDrawn="1"/>
        </p:nvSpPr>
        <p:spPr>
          <a:xfrm>
            <a:off x="9881669" y="652172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59639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13" r:id="rId9"/>
    <p:sldLayoutId id="2147483761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9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iljodirektoratet.no/regelverk/lover/naturmangfoldloven/naturmangfoldloven-kapittel2-veiledning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9A5B4F8-8F00-40A8-ACEE-451F65AE79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30.03.2022</a:t>
            </a:fld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81B36B-C142-4A84-B610-633D21B3B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Naturmangfoldloven og byggesak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6A6085-49F9-47DC-8286-3A93CAA03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Nina Marie Aas</a:t>
            </a:r>
          </a:p>
          <a:p>
            <a:r>
              <a:rPr lang="nb-NO" dirty="0"/>
              <a:t>Enhet for Areal og klima</a:t>
            </a:r>
          </a:p>
        </p:txBody>
      </p:sp>
    </p:spTree>
    <p:extLst>
      <p:ext uri="{BB962C8B-B14F-4D97-AF65-F5344CB8AC3E}">
        <p14:creationId xmlns:p14="http://schemas.microsoft.com/office/powerpoint/2010/main" val="162029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2EB2B-43FE-4E1A-97C6-1D5D3275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utvalgte naturtyper i SAK og TEK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8A87E9-3D7C-4F71-BD90-D879AE4EA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nb-NO" sz="1400" dirty="0">
              <a:solidFill>
                <a:srgbClr val="00244E"/>
              </a:solidFill>
            </a:endParaRPr>
          </a:p>
          <a:p>
            <a:pPr marL="0" indent="0">
              <a:buNone/>
              <a:defRPr/>
            </a:pPr>
            <a:endParaRPr lang="nb-NO" sz="1400" dirty="0">
              <a:solidFill>
                <a:srgbClr val="00244E"/>
              </a:solidFill>
            </a:endParaRPr>
          </a:p>
          <a:p>
            <a:pPr>
              <a:defRPr/>
            </a:pPr>
            <a:r>
              <a:rPr lang="nb-NO" sz="1600" dirty="0">
                <a:solidFill>
                  <a:srgbClr val="00244E"/>
                </a:solidFill>
              </a:rPr>
              <a:t>Byggesaksforskriften (SAK10) §6-4f) rammetillatelse skal omfatte forholdet til utvalgte naturtyper (der det er relevant)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ea typeface="+mn-ea"/>
                <a:cs typeface="+mn-cs"/>
              </a:rPr>
              <a:t>TEK 17 § 9-4 setter krav til at det skal gjøres særskilte vurderinger knyttet til utvalgte naturtyper der forholdet til disse ikke er avklart i plan. Bestemmelsen krever videre en konsekvensutredning der dette ikke finnes fra før. Det er tiltakets virkninger på naturtypen som skal utredes.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nb-NO" sz="1600" dirty="0"/>
              <a:t>Tillatelse til inngrep som berører en forekomst av en utvalgt naturtype, må registreres i Miljøvedtaksregisteret</a:t>
            </a:r>
          </a:p>
        </p:txBody>
      </p:sp>
    </p:spTree>
    <p:extLst>
      <p:ext uri="{BB962C8B-B14F-4D97-AF65-F5344CB8AC3E}">
        <p14:creationId xmlns:p14="http://schemas.microsoft.com/office/powerpoint/2010/main" val="3756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AF44D-E255-4ABE-A10B-590AC6CA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Miljøvedtaksregisteret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38AD6D-5416-49BB-839C-5BB6FD7FE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800" dirty="0"/>
              <a:t>Forskrift 14. juni 2013 nr. 643 om Miljøvedtaksregisteret</a:t>
            </a:r>
          </a:p>
          <a:p>
            <a:endParaRPr lang="nb-NO" sz="1800" dirty="0"/>
          </a:p>
          <a:p>
            <a:r>
              <a:rPr lang="nb-NO" sz="1800" dirty="0"/>
              <a:t>Miljøvedtaksregisteret er et offentlig register som gir allmenheten fri tilgang til enkeltvedtak og forskrifter på miljøområdet. </a:t>
            </a:r>
          </a:p>
          <a:p>
            <a:endParaRPr lang="nb-NO" sz="1800" dirty="0"/>
          </a:p>
          <a:p>
            <a:r>
              <a:rPr lang="nb-NO" sz="1800" dirty="0"/>
              <a:t>Registrering innen tre virkedager</a:t>
            </a:r>
          </a:p>
          <a:p>
            <a:endParaRPr lang="nb-NO" sz="1800" dirty="0"/>
          </a:p>
          <a:p>
            <a:r>
              <a:rPr lang="nb-NO" sz="1800" dirty="0"/>
              <a:t>Enkeltvedtak knyttet til rovvilt, områdevern, utenlandske treslag, prioriterte arter og </a:t>
            </a:r>
            <a:r>
              <a:rPr lang="nb-NO" sz="1800" dirty="0">
                <a:highlight>
                  <a:srgbClr val="FFFF00"/>
                </a:highlight>
              </a:rPr>
              <a:t>utvalgte naturtyper </a:t>
            </a:r>
            <a:r>
              <a:rPr lang="nb-NO" sz="1800" dirty="0"/>
              <a:t>er blant vedtakene som skal registreres i Miljøvedtaksregisteret</a:t>
            </a:r>
          </a:p>
          <a:p>
            <a:endParaRPr lang="nb-NO" sz="1800" dirty="0"/>
          </a:p>
          <a:p>
            <a:pPr marL="0" indent="0" algn="ctr">
              <a:buNone/>
            </a:pPr>
            <a:r>
              <a:rPr lang="nb-NO" sz="1800" dirty="0">
                <a:highlight>
                  <a:srgbClr val="FFFF00"/>
                </a:highlight>
              </a:rPr>
              <a:t>Miljovedtak.no </a:t>
            </a:r>
          </a:p>
        </p:txBody>
      </p:sp>
    </p:spTree>
    <p:extLst>
      <p:ext uri="{BB962C8B-B14F-4D97-AF65-F5344CB8AC3E}">
        <p14:creationId xmlns:p14="http://schemas.microsoft.com/office/powerpoint/2010/main" val="79951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167EC08-A0E5-46E9-9468-168C9CDB6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21080"/>
            <a:ext cx="5040306" cy="43876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Miljøkommune er lagt ned og innholdet er flyttet til miljodirektoratet.no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Egen veileder for kap. 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E-læringskurs: </a:t>
            </a:r>
            <a:r>
              <a:rPr lang="nb-NO" dirty="0">
                <a:hlinkClick r:id="rId2"/>
              </a:rPr>
              <a:t>https://www.miljodirektoratet.no/regelverk/lover/naturmangfoldloven/naturmangfoldloven-kapittel2-veiledning/</a:t>
            </a:r>
            <a:r>
              <a:rPr lang="nb-NO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540AEF2C-D03D-44BB-BC24-424319305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b="6486"/>
          <a:stretch>
            <a:fillRect/>
          </a:stretch>
        </p:blipFill>
        <p:spPr>
          <a:xfrm>
            <a:off x="561651" y="687896"/>
            <a:ext cx="4356226" cy="5335399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A0583CC5-BDC5-42A3-9D67-02B473C4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26144"/>
            <a:ext cx="5040306" cy="494935"/>
          </a:xfrm>
        </p:spPr>
        <p:txBody>
          <a:bodyPr/>
          <a:lstStyle/>
          <a:p>
            <a:r>
              <a:rPr lang="nb-NO" dirty="0"/>
              <a:t>Veiledning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006F82-AE38-4F19-8297-4B537398DE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Departementets veileder</a:t>
            </a:r>
          </a:p>
        </p:txBody>
      </p:sp>
    </p:spTree>
    <p:extLst>
      <p:ext uri="{BB962C8B-B14F-4D97-AF65-F5344CB8AC3E}">
        <p14:creationId xmlns:p14="http://schemas.microsoft.com/office/powerpoint/2010/main" val="28540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7AE6015-F0B4-40A2-B61F-BA3B4E5C4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1" b="7551"/>
          <a:stretch/>
        </p:blipFill>
        <p:spPr bwMode="auto">
          <a:xfrm>
            <a:off x="2657689" y="0"/>
            <a:ext cx="7297343" cy="6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E735F81-0C02-4DCD-A763-FE857F4F50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1" t="28743" r="33218" b="20812"/>
          <a:stretch/>
        </p:blipFill>
        <p:spPr>
          <a:xfrm>
            <a:off x="8493969" y="1924216"/>
            <a:ext cx="3766941" cy="493378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8C7D738-428A-4746-86A0-3C268481E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30" t="38999" r="32761" b="2566"/>
          <a:stretch/>
        </p:blipFill>
        <p:spPr>
          <a:xfrm>
            <a:off x="0" y="0"/>
            <a:ext cx="3644960" cy="493378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B35BF42-D4F1-4EF9-843D-48772B734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" y="4933784"/>
            <a:ext cx="2602097" cy="1835655"/>
          </a:xfrm>
          <a:prstGeom prst="rect">
            <a:avLst/>
          </a:prstGeom>
        </p:spPr>
      </p:pic>
      <p:pic>
        <p:nvPicPr>
          <p:cNvPr id="12" name="Bilde 11" descr="Et bilde som inneholder plante, tre, blomst, utendørs&#10;&#10;Automatisk generert beskrivelse">
            <a:extLst>
              <a:ext uri="{FF2B5EF4-FFF2-40B4-BE49-F238E27FC236}">
                <a16:creationId xmlns:a16="http://schemas.microsoft.com/office/drawing/2014/main" id="{812E232B-385F-4F1B-B1A0-726F587F02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t="2347" r="16289" b="9394"/>
          <a:stretch/>
        </p:blipFill>
        <p:spPr>
          <a:xfrm rot="5400000">
            <a:off x="10074613" y="-183191"/>
            <a:ext cx="1934195" cy="23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49B48427-786C-4C83-9A8A-B4EDD05DA346}"/>
              </a:ext>
            </a:extLst>
          </p:cNvPr>
          <p:cNvSpPr txBox="1"/>
          <p:nvPr/>
        </p:nvSpPr>
        <p:spPr>
          <a:xfrm>
            <a:off x="6568579" y="5444455"/>
            <a:ext cx="265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Felles enhet for miljø- og landbruksspørsmål 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696041B4-DDE8-4D35-BD83-158DAE8D192E}"/>
              </a:ext>
            </a:extLst>
          </p:cNvPr>
          <p:cNvCxnSpPr/>
          <p:nvPr/>
        </p:nvCxnSpPr>
        <p:spPr>
          <a:xfrm>
            <a:off x="6096000" y="5670958"/>
            <a:ext cx="388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82903C4-BF30-4BCC-A868-5367AE017E73}"/>
              </a:ext>
            </a:extLst>
          </p:cNvPr>
          <p:cNvCxnSpPr/>
          <p:nvPr/>
        </p:nvCxnSpPr>
        <p:spPr>
          <a:xfrm>
            <a:off x="7784983" y="4152550"/>
            <a:ext cx="696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105F014-1CB1-44F6-B0D3-93716C5960F8}"/>
              </a:ext>
            </a:extLst>
          </p:cNvPr>
          <p:cNvSpPr txBox="1"/>
          <p:nvPr/>
        </p:nvSpPr>
        <p:spPr>
          <a:xfrm>
            <a:off x="8565160" y="3900881"/>
            <a:ext cx="17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klagesaker på plan- og bygg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B1416DC-8076-4AFA-9E46-C0B4601A2D4F}"/>
              </a:ext>
            </a:extLst>
          </p:cNvPr>
          <p:cNvSpPr/>
          <p:nvPr/>
        </p:nvSpPr>
        <p:spPr>
          <a:xfrm>
            <a:off x="4597167" y="5150840"/>
            <a:ext cx="1753299" cy="10989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8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5A8B11-73ED-47DB-9E12-EFC17F0B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Utgangspunktet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830ADE-2E9A-48CC-9AC7-D44CD25B3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Plan- og bygningsloven § 21-4: 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Når søknaden er fullstendig, </a:t>
            </a:r>
            <a:r>
              <a:rPr lang="nb-NO" i="1" u="sng" dirty="0"/>
              <a:t>skal</a:t>
            </a:r>
            <a:r>
              <a:rPr lang="nb-NO" i="1" dirty="0"/>
              <a:t> kommunen​ snarest mulig og senest innen den frist som framgår av § 21-7,​ </a:t>
            </a:r>
            <a:r>
              <a:rPr lang="nb-NO" i="1" u="sng" dirty="0"/>
              <a:t>gi tillatelse</a:t>
            </a:r>
            <a:r>
              <a:rPr lang="nb-NO" i="1" dirty="0"/>
              <a:t>​ dersom </a:t>
            </a:r>
            <a:r>
              <a:rPr lang="nb-NO" i="1" u="sng" dirty="0"/>
              <a:t>tiltaket ikke er i strid med bestemmelser gitt i eller i medhold av denne loven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Naturmangfoldloven § 7: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i="1" dirty="0"/>
              <a:t>Prinsippene i §§ 8 til 12 </a:t>
            </a:r>
            <a:r>
              <a:rPr lang="nb-NO" i="1" u="sng" dirty="0"/>
              <a:t>skal legges til grunn som retningslinjer</a:t>
            </a:r>
            <a:r>
              <a:rPr lang="nb-NO" i="1" dirty="0"/>
              <a:t> ved utøving av offentlig myndighet, herunder når et forvaltningsorgan tildeler tilskudd, og ved forvaltning av fast eiendom. Vurderingen etter første punktum </a:t>
            </a:r>
            <a:r>
              <a:rPr lang="nb-NO" i="1" u="sng" dirty="0"/>
              <a:t>skal</a:t>
            </a:r>
            <a:r>
              <a:rPr lang="nb-NO" i="1" dirty="0"/>
              <a:t> fremgå av beslutningen.</a:t>
            </a:r>
          </a:p>
          <a:p>
            <a:pPr marL="0" indent="0">
              <a:buNone/>
            </a:pP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93003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5BC11-760F-4C49-83DF-3AF68973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Naturmangfoldloven - sektorovergripende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F26631-BF09-4CFE-A025-28DB43D32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541" y="2164988"/>
            <a:ext cx="10078772" cy="4504260"/>
          </a:xfrm>
        </p:spPr>
        <p:txBody>
          <a:bodyPr/>
          <a:lstStyle/>
          <a:p>
            <a:r>
              <a:rPr lang="nb-NO" dirty="0"/>
              <a:t>Prinsippene skal, sammen med forvaltningsmålene i §§ 4 og 5, integreres i vurderingene etter plan- og bygningsloven. </a:t>
            </a:r>
          </a:p>
          <a:p>
            <a:endParaRPr lang="nb-NO" dirty="0"/>
          </a:p>
          <a:p>
            <a:r>
              <a:rPr lang="nb-NO" dirty="0"/>
              <a:t>§§ 8 til 12 er ikke vedtakshjemler og gir heller ikke hjemmel for å fastsette vilkår knyttet til en tillatelse. – legges på vektskålen </a:t>
            </a:r>
          </a:p>
          <a:p>
            <a:endParaRPr lang="nb-NO" dirty="0"/>
          </a:p>
          <a:p>
            <a:r>
              <a:rPr lang="nb-NO" dirty="0"/>
              <a:t>Prinsippene kan komme inn både ved lovanvendelse og skjønnsanvendelse – vurdering av vilkår og «kan»  </a:t>
            </a:r>
          </a:p>
          <a:p>
            <a:endParaRPr lang="nb-NO" dirty="0"/>
          </a:p>
          <a:p>
            <a:r>
              <a:rPr lang="nb-NO" dirty="0"/>
              <a:t>Ulike myndigheter må vurdere etter sitt regelverk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72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AD9B9-AE7A-462B-AED1-FFCC34D5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Saker som berører naturmangfoldet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0B6EFE-8177-4C1B-8300-1FABE92CB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800" dirty="0"/>
              <a:t>De miljørettslige prinsippene skal legges til grunn ved myndighetsutøvelse som berører naturmangfold. Det må være </a:t>
            </a:r>
            <a:r>
              <a:rPr lang="nb-NO" sz="1800" u="sng" dirty="0"/>
              <a:t>årsakssammenheng</a:t>
            </a:r>
            <a:r>
              <a:rPr lang="nb-NO" sz="1800" dirty="0"/>
              <a:t> mellom utøving av myndighet og påvirkningen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>
                <a:highlight>
                  <a:srgbClr val="FFFF00"/>
                </a:highlight>
              </a:rPr>
              <a:t>Naturmangfold definisjon i § 3 i)</a:t>
            </a:r>
          </a:p>
          <a:p>
            <a:pPr marL="0" indent="0">
              <a:buNone/>
            </a:pPr>
            <a:r>
              <a:rPr lang="nb-NO" sz="1800" i="1" dirty="0">
                <a:highlight>
                  <a:srgbClr val="FFFF00"/>
                </a:highlight>
              </a:rPr>
              <a:t>biologisk mangfold, </a:t>
            </a:r>
            <a:r>
              <a:rPr lang="nb-NO" sz="1800" i="1" dirty="0" err="1">
                <a:highlight>
                  <a:srgbClr val="FFFF00"/>
                </a:highlight>
              </a:rPr>
              <a:t>landskapsmessig</a:t>
            </a:r>
            <a:r>
              <a:rPr lang="nb-NO" sz="1800" i="1" dirty="0">
                <a:highlight>
                  <a:srgbClr val="FFFF00"/>
                </a:highlight>
              </a:rPr>
              <a:t> mangfold og geologisk mangfold, som ikke i det alt vesentlige er et resultat av menneskers påvirkning</a:t>
            </a:r>
          </a:p>
          <a:p>
            <a:pPr marL="0" indent="0">
              <a:buNone/>
            </a:pPr>
            <a:endParaRPr lang="nb-NO" sz="18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40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02F22-5857-4CCC-A536-36351C48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Eksempler på når vurderingene kan være relevante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A153D-9764-4BCE-82D7-438C6BF16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541" y="2164988"/>
            <a:ext cx="10078772" cy="4252590"/>
          </a:xfrm>
        </p:spPr>
        <p:txBody>
          <a:bodyPr/>
          <a:lstStyle/>
          <a:p>
            <a:r>
              <a:rPr lang="nb-NO" sz="1800" dirty="0"/>
              <a:t>Bygge- og deleforbud – midlertidig forbud mot tiltak i </a:t>
            </a:r>
            <a:r>
              <a:rPr lang="nb-NO" sz="1800" dirty="0" err="1"/>
              <a:t>pbl</a:t>
            </a:r>
            <a:r>
              <a:rPr lang="nb-NO" sz="1800" dirty="0"/>
              <a:t>. kapittel 13 </a:t>
            </a:r>
          </a:p>
          <a:p>
            <a:r>
              <a:rPr lang="nb-NO" sz="1800" dirty="0"/>
              <a:t>Dispensasjon etter kap. 19 – kommer inn både under vurdering av vilkår og «kan» skjønnet</a:t>
            </a:r>
          </a:p>
          <a:p>
            <a:r>
              <a:rPr lang="nb-NO" sz="1800" dirty="0"/>
              <a:t>Unntak fra byggesaksbehandling – § 20-5 «</a:t>
            </a:r>
            <a:r>
              <a:rPr lang="nb-NO" sz="1800" i="1" dirty="0"/>
              <a:t>andre mindre tiltak»</a:t>
            </a:r>
          </a:p>
          <a:p>
            <a:r>
              <a:rPr lang="nb-NO" sz="1800" dirty="0"/>
              <a:t>Ulovlighetsoppfølging</a:t>
            </a:r>
          </a:p>
          <a:p>
            <a:r>
              <a:rPr lang="nb-NO" sz="1800" dirty="0"/>
              <a:t>Friluftstiltak i LNF(R)-formålet </a:t>
            </a:r>
          </a:p>
          <a:p>
            <a:r>
              <a:rPr lang="nb-NO" sz="1800" dirty="0"/>
              <a:t>Plassering av tiltak </a:t>
            </a:r>
            <a:r>
              <a:rPr lang="nb-NO" sz="1800" dirty="0" err="1"/>
              <a:t>pbl</a:t>
            </a:r>
            <a:r>
              <a:rPr lang="nb-NO" sz="1800" dirty="0"/>
              <a:t>. § 29-4</a:t>
            </a:r>
          </a:p>
          <a:p>
            <a:r>
              <a:rPr lang="nb-NO" sz="1800" dirty="0"/>
              <a:t>Plankrav – </a:t>
            </a:r>
            <a:r>
              <a:rPr lang="nb-NO" sz="1800" dirty="0" err="1"/>
              <a:t>pbl</a:t>
            </a:r>
            <a:r>
              <a:rPr lang="nb-NO" sz="1800" dirty="0"/>
              <a:t>. § 12-1 - </a:t>
            </a:r>
            <a:r>
              <a:rPr lang="nb-NO" sz="1800" i="1" dirty="0"/>
              <a:t>For gjennomføring av større bygge- og anleggstiltak </a:t>
            </a:r>
            <a:r>
              <a:rPr lang="nb-NO" sz="1800" i="1" u="sng" dirty="0">
                <a:highlight>
                  <a:srgbClr val="FFFF00"/>
                </a:highlight>
              </a:rPr>
              <a:t>og andre tiltak som kan få vesentlige virkninger for miljø og samfunn</a:t>
            </a:r>
            <a:r>
              <a:rPr lang="nb-NO" sz="1800" i="1" dirty="0"/>
              <a:t>, kreves det reguleringsplan.</a:t>
            </a:r>
          </a:p>
          <a:p>
            <a:endParaRPr lang="nb-NO" sz="1800" i="1" dirty="0"/>
          </a:p>
          <a:p>
            <a:pPr marL="0" indent="0" algn="ctr">
              <a:buNone/>
            </a:pPr>
            <a:r>
              <a:rPr lang="nb-NO" sz="1800" dirty="0">
                <a:highlight>
                  <a:srgbClr val="FF0000"/>
                </a:highlight>
              </a:rPr>
              <a:t>Ikke uttømmende liste.. </a:t>
            </a:r>
          </a:p>
        </p:txBody>
      </p:sp>
    </p:spTree>
    <p:extLst>
      <p:ext uri="{BB962C8B-B14F-4D97-AF65-F5344CB8AC3E}">
        <p14:creationId xmlns:p14="http://schemas.microsoft.com/office/powerpoint/2010/main" val="119629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A4AB2-3C1F-40E2-BBE0-CDD0FD91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Natur med spesiell beskyttelse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BDCB09-DABD-44A3-AFAD-EAB394559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Fredede arter: forskrift om fredning av truede arter – inneholder en liste med arter som er fredet mot ødeleggelse.</a:t>
            </a:r>
          </a:p>
          <a:p>
            <a:endParaRPr lang="nb-NO" dirty="0"/>
          </a:p>
          <a:p>
            <a:r>
              <a:rPr lang="nb-NO" dirty="0"/>
              <a:t>Verneområder: naturmangfoldloven kap. V og egne verneforskrifter </a:t>
            </a:r>
          </a:p>
          <a:p>
            <a:endParaRPr lang="nb-NO" dirty="0"/>
          </a:p>
          <a:p>
            <a:r>
              <a:rPr lang="nb-NO" dirty="0"/>
              <a:t>Utvalgte naturtyper: naturmangfoldloven kap. VI § 52 flg. og forskrift om utvalgte naturtyper etter naturmangfoldloven</a:t>
            </a:r>
          </a:p>
          <a:p>
            <a:endParaRPr lang="nb-NO" dirty="0"/>
          </a:p>
          <a:p>
            <a:r>
              <a:rPr lang="nb-NO" dirty="0"/>
              <a:t>Prioriterte arter: naturmangfoldloven §§ 23 og 24 og egne forskrifter for hver art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307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B1EE4-D26E-4542-B621-75F98417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Prioritert art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D99005-46EC-43ED-B1A7-8296DEFCC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Naturmangfoldloven §§ 23 og 24 gir hjemmel for forskrifter om prioriterte arter</a:t>
            </a:r>
          </a:p>
          <a:p>
            <a:endParaRPr lang="nb-NO" dirty="0"/>
          </a:p>
          <a:p>
            <a:r>
              <a:rPr lang="nb-NO" dirty="0"/>
              <a:t>Forskriftene inneholder forbud mot blant annet ødeleggelse og uttak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Det kan søkes om dispensasjon - Statsforvalteren er myndighet </a:t>
            </a:r>
          </a:p>
          <a:p>
            <a:endParaRPr lang="nb-NO" dirty="0"/>
          </a:p>
          <a:p>
            <a:r>
              <a:rPr lang="nb-NO" dirty="0"/>
              <a:t>Må gjøres forsøk på å unngå skade først  </a:t>
            </a:r>
          </a:p>
          <a:p>
            <a:endParaRPr lang="nb-NO" dirty="0"/>
          </a:p>
          <a:p>
            <a:r>
              <a:rPr lang="nb-NO" dirty="0"/>
              <a:t>Kan ha vedtatt funksjonsområdet som hensynssone i reguleringsplan og kommuneplan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929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45AB110-76F5-40D9-BB7C-07E029DB70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813" y="2164466"/>
            <a:ext cx="6400800" cy="390762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Hovedlinjene i § 53: </a:t>
            </a:r>
          </a:p>
          <a:p>
            <a:r>
              <a:rPr lang="nb-NO" sz="1800" dirty="0"/>
              <a:t>Det skal tas særskilt hensyn til forekomster av en utvalgt naturtype – unngå forringelse av naturtypens utbredelse og forekomstenes økologiske tilstand </a:t>
            </a:r>
          </a:p>
          <a:p>
            <a:r>
              <a:rPr lang="nb-NO" sz="1800" dirty="0"/>
              <a:t>Før beslutning om å gjøre inngrep i en forekomst av en utvalgt naturtype, må konsekvensene for den utvalgte naturtypen klarlegges. </a:t>
            </a:r>
          </a:p>
          <a:p>
            <a:r>
              <a:rPr lang="nb-NO" sz="1800" dirty="0"/>
              <a:t>Rettslig bindende plan etter plan- og bygningsloven som </a:t>
            </a:r>
            <a:r>
              <a:rPr lang="nb-NO" sz="1800" dirty="0">
                <a:highlight>
                  <a:srgbClr val="FFFF00"/>
                </a:highlight>
              </a:rPr>
              <a:t>avklarer arealbruken </a:t>
            </a:r>
            <a:r>
              <a:rPr lang="nb-NO" sz="1800" dirty="0"/>
              <a:t>for en forekomst av en utvalgt naturtype og som er vedtatt etter at forskrift etter § 52 er gitt, går foran kravene som er satt.</a:t>
            </a:r>
          </a:p>
        </p:txBody>
      </p:sp>
      <p:pic>
        <p:nvPicPr>
          <p:cNvPr id="7" name="Plassholder for bilde 6" descr="Et bilde som inneholder gress, utendørs, felt, stående&#10;&#10;Automatisk generert beskrivelse">
            <a:extLst>
              <a:ext uri="{FF2B5EF4-FFF2-40B4-BE49-F238E27FC236}">
                <a16:creationId xmlns:a16="http://schemas.microsoft.com/office/drawing/2014/main" id="{A3F7B5B1-7FC5-4109-8F4B-00B2AC86AB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r="19710"/>
          <a:stretch>
            <a:fillRect/>
          </a:stretch>
        </p:blipFill>
        <p:spPr>
          <a:xfrm>
            <a:off x="1055688" y="2164466"/>
            <a:ext cx="3348037" cy="4144259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AEE6C782-0DD4-4F5E-99DD-C49AF865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Utvalgte naturtyper – utvelgelsens betydning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DDCCA2-407D-41A9-BE86-B0BC1D210C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Ola Hegge </a:t>
            </a:r>
          </a:p>
        </p:txBody>
      </p:sp>
    </p:spTree>
    <p:extLst>
      <p:ext uri="{BB962C8B-B14F-4D97-AF65-F5344CB8AC3E}">
        <p14:creationId xmlns:p14="http://schemas.microsoft.com/office/powerpoint/2010/main" val="296596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_powerpointmal_2019_FMAG.potx" id="{9DF63284-12AA-4C2E-B6C2-962C2C91BE38}" vid="{A8876082-B9E9-4B1A-B529-88BFAAC9E12F}"/>
    </a:ext>
  </a:extLst>
</a:theme>
</file>

<file path=ppt/theme/theme2.xml><?xml version="1.0" encoding="utf-8"?>
<a:theme xmlns:a="http://schemas.openxmlformats.org/drawingml/2006/main" name="1_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IN_powerpointmal.potx" id="{34978A22-17CF-4862-85F6-E9A4298299A5}" vid="{7DFE4F6E-F0AC-49E0-92B0-3D5F5F73872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FMIN_powerpointmal</Template>
  <TotalTime>1367</TotalTime>
  <Words>741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Open Sans SemiBold</vt:lpstr>
      <vt:lpstr>Office-tema</vt:lpstr>
      <vt:lpstr>1_Office-tema</vt:lpstr>
      <vt:lpstr>PowerPoint-presentasjon</vt:lpstr>
      <vt:lpstr>PowerPoint-presentasjon</vt:lpstr>
      <vt:lpstr>Utgangspunktet </vt:lpstr>
      <vt:lpstr>Naturmangfoldloven - sektorovergripende </vt:lpstr>
      <vt:lpstr>Saker som berører naturmangfoldet </vt:lpstr>
      <vt:lpstr>Eksempler på når vurderingene kan være relevante </vt:lpstr>
      <vt:lpstr>Natur med spesiell beskyttelse </vt:lpstr>
      <vt:lpstr>Prioritert art </vt:lpstr>
      <vt:lpstr>Utvalgte naturtyper – utvelgelsens betydning </vt:lpstr>
      <vt:lpstr>Om utvalgte naturtyper i SAK og TEK </vt:lpstr>
      <vt:lpstr>Miljøvedtaksregisteret </vt:lpstr>
      <vt:lpstr>Veiledning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Aas, Nina Marie</dc:creator>
  <cp:lastModifiedBy>Aas, Nina Marie</cp:lastModifiedBy>
  <cp:revision>25</cp:revision>
  <dcterms:created xsi:type="dcterms:W3CDTF">2020-06-10T08:08:46Z</dcterms:created>
  <dcterms:modified xsi:type="dcterms:W3CDTF">2022-03-30T08:06:24Z</dcterms:modified>
</cp:coreProperties>
</file>