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784" autoAdjust="0"/>
  </p:normalViewPr>
  <p:slideViewPr>
    <p:cSldViewPr snapToGrid="0" snapToObjects="1" showGuides="1">
      <p:cViewPr>
        <p:scale>
          <a:sx n="100" d="100"/>
          <a:sy n="100" d="100"/>
        </p:scale>
        <p:origin x="-258" y="-72"/>
      </p:cViewPr>
      <p:guideLst>
        <p:guide orient="horz" pos="2160"/>
        <p:guide pos="31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9E6FE-DCDE-4AE0-ADEA-E1FC310B801C}" type="datetimeFigureOut">
              <a:rPr lang="nb-NO" smtClean="0"/>
              <a:t>18.01.2016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3041C-E3AC-4D7A-AC19-58E57F6435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680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3041C-E3AC-4D7A-AC19-58E57F64351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084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dot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02" y="4380293"/>
            <a:ext cx="4247497" cy="247770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848A-CE4F-425F-9215-D4A42E212E63}" type="datetime1">
              <a:rPr lang="nb-NO" smtClean="0"/>
              <a:t>18.01.2016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29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snakkebobler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88" y="2202744"/>
            <a:ext cx="6161061" cy="320181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844" y="3372637"/>
            <a:ext cx="7471211" cy="901594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980-F881-47C1-BDF9-FD2CDE5D0520}" type="datetime1">
              <a:rPr lang="nb-NO" smtClean="0"/>
              <a:t>18.01.2016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309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dots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8968"/>
            <a:ext cx="2358788" cy="1419032"/>
          </a:xfrm>
          <a:prstGeom prst="rect">
            <a:avLst/>
          </a:prstGeom>
        </p:spPr>
      </p:pic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B15A-D91C-4953-A765-7475D4F9E402}" type="datetime1">
              <a:rPr lang="nb-NO" smtClean="0"/>
              <a:t>18.01.2016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186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dot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02" y="4380293"/>
            <a:ext cx="4247497" cy="247770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C1E-4704-4F13-85BE-077F7BEF065F}" type="datetime1">
              <a:rPr lang="nb-NO" smtClean="0"/>
              <a:t>18.01.2016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117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dots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8968"/>
            <a:ext cx="2358788" cy="14190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843" y="2469586"/>
            <a:ext cx="4053113" cy="365657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60420" y="2469586"/>
            <a:ext cx="3883580" cy="32143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F7C-BC33-4BD5-B68F-11303D51C951}" type="datetime1">
              <a:rPr lang="nb-NO" smtClean="0"/>
              <a:t>18.01.2016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82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885914"/>
            <a:ext cx="9144000" cy="59720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59595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843" y="2469586"/>
            <a:ext cx="4053113" cy="3656577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60420" y="2469586"/>
            <a:ext cx="3883580" cy="321438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11" name="Bilde 10" descr="dot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02" y="4380293"/>
            <a:ext cx="4247497" cy="2477706"/>
          </a:xfrm>
          <a:prstGeom prst="rect">
            <a:avLst/>
          </a:prstGeo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1689EC-F5BF-4B3E-9E50-1469987390BF}" type="datetime1">
              <a:rPr lang="nb-NO" smtClean="0"/>
              <a:t>18.01.2016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B91AF-FEAD-BE43-948B-E8F431FEDE1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92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2312787"/>
            <a:ext cx="9144000" cy="35201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595959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843" y="2469586"/>
            <a:ext cx="4053113" cy="3656577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60420" y="2469586"/>
            <a:ext cx="3883580" cy="321438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11" name="Bilde 10" descr="dot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02" y="4380293"/>
            <a:ext cx="4247497" cy="2477706"/>
          </a:xfrm>
          <a:prstGeom prst="rect">
            <a:avLst/>
          </a:prstGeo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F728E2-B2D6-4737-A1B3-EF6BD3DB7C7F}" type="datetime1">
              <a:rPr lang="nb-NO" smtClean="0"/>
              <a:t>18.01.2016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B91AF-FEAD-BE43-948B-E8F431FEDE1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907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dots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8968"/>
            <a:ext cx="2358788" cy="141903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844" y="2140936"/>
            <a:ext cx="7471211" cy="901594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D94E-CFB6-4390-9AFF-26306508B4A2}" type="datetime1">
              <a:rPr lang="nb-NO" smtClean="0"/>
              <a:t>18.01.2016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580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dots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8968"/>
            <a:ext cx="2358788" cy="1419032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5345-9AA8-4640-A1A5-867AC5309F41}" type="datetime1">
              <a:rPr lang="nb-NO" smtClean="0"/>
              <a:t>18.01.2016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innhold 2"/>
          <p:cNvSpPr>
            <a:spLocks noGrp="1"/>
          </p:cNvSpPr>
          <p:nvPr>
            <p:ph idx="1"/>
          </p:nvPr>
        </p:nvSpPr>
        <p:spPr>
          <a:xfrm>
            <a:off x="1452375" y="1880490"/>
            <a:ext cx="6349758" cy="4124915"/>
          </a:xfr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14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dot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02" y="4380293"/>
            <a:ext cx="4247497" cy="2477706"/>
          </a:xfrm>
          <a:prstGeom prst="rect">
            <a:avLst/>
          </a:prstGeom>
        </p:spPr>
      </p:pic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0E52-ABD5-4C60-91D8-3346920C3936}" type="datetime1">
              <a:rPr lang="nb-NO" smtClean="0"/>
              <a:t>18.01.2016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3"/>
          </p:nvPr>
        </p:nvSpPr>
        <p:spPr>
          <a:xfrm>
            <a:off x="1452375" y="1880490"/>
            <a:ext cx="6349758" cy="4124915"/>
          </a:xfr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51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dot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8889"/>
            <a:ext cx="9144000" cy="572911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A8C9-077D-40D2-92B7-A8696C30355B}" type="datetime1">
              <a:rPr lang="nb-NO" smtClean="0"/>
              <a:t>18.01.2016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513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FMAA–VA_logo-utkast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67" y="56355"/>
            <a:ext cx="3598512" cy="832309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844" y="1411193"/>
            <a:ext cx="7471211" cy="90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845" y="2461746"/>
            <a:ext cx="7471210" cy="3543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97E3-42F2-4A0D-97FF-5DC7BD53B6FA}" type="datetime1">
              <a:rPr lang="nb-NO" smtClean="0"/>
              <a:t>18.01.2016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B91AF-FEAD-BE43-948B-E8F431FED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89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9" r:id="rId5"/>
    <p:sldLayoutId id="2147483654" r:id="rId6"/>
    <p:sldLayoutId id="2147483661" r:id="rId7"/>
    <p:sldLayoutId id="2147483660" r:id="rId8"/>
    <p:sldLayoutId id="2147483662" r:id="rId9"/>
    <p:sldLayoutId id="2147483663" r:id="rId10"/>
    <p:sldLayoutId id="2147483655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5959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845" y="833677"/>
            <a:ext cx="7471211" cy="901594"/>
          </a:xfrm>
        </p:spPr>
        <p:txBody>
          <a:bodyPr>
            <a:normAutofit fontScale="90000"/>
          </a:bodyPr>
          <a:lstStyle/>
          <a:p>
            <a:r>
              <a:rPr lang="nb-NO" sz="3200" dirty="0" smtClean="0"/>
              <a:t>Program –høringskonferanse om forslag til nytt inntektssystem</a:t>
            </a:r>
            <a:r>
              <a:rPr lang="nb-NO" sz="3100" dirty="0" smtClean="0"/>
              <a:t/>
            </a:r>
            <a:br>
              <a:rPr lang="nb-NO" sz="3100" dirty="0" smtClean="0"/>
            </a:br>
            <a:r>
              <a:rPr lang="nb-NO" sz="2000" b="0" dirty="0" smtClean="0"/>
              <a:t>-Nils Henrik Aabel hus, Tordenskjoldsgate 68, 4614 Kristiansand</a:t>
            </a:r>
            <a:endParaRPr lang="nb-NO" sz="2000" b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845" y="2309060"/>
            <a:ext cx="7471210" cy="4020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 smtClean="0"/>
              <a:t>10.00 	Velkommen v/ ass. </a:t>
            </a:r>
            <a:r>
              <a:rPr lang="nb-NO" sz="1600" dirty="0"/>
              <a:t>f</a:t>
            </a:r>
            <a:r>
              <a:rPr lang="nb-NO" sz="1600" dirty="0" smtClean="0"/>
              <a:t>ylkesmann Tom Egerhei</a:t>
            </a:r>
          </a:p>
          <a:p>
            <a:pPr marL="0" indent="0">
              <a:buNone/>
            </a:pPr>
            <a:r>
              <a:rPr lang="nb-NO" sz="1600" dirty="0" smtClean="0"/>
              <a:t>10.10	Gjennomgang av forslag til nytt inntektssystem</a:t>
            </a:r>
            <a:r>
              <a:rPr lang="nb-NO" sz="1600" dirty="0"/>
              <a:t> </a:t>
            </a:r>
            <a:r>
              <a:rPr lang="nb-NO" sz="1600" dirty="0" smtClean="0"/>
              <a:t>v/Kommunal- og 			moderniseringsdepartementet, seniorrådgiver Hilde Marie </a:t>
            </a:r>
            <a:r>
              <a:rPr lang="nb-NO" sz="1600" dirty="0" err="1" smtClean="0"/>
              <a:t>Skarvang</a:t>
            </a:r>
            <a:endParaRPr lang="nb-NO" sz="1600" dirty="0" smtClean="0"/>
          </a:p>
          <a:p>
            <a:pPr marL="0" indent="0">
              <a:buNone/>
            </a:pPr>
            <a:r>
              <a:rPr lang="nb-NO" sz="1600" dirty="0" smtClean="0"/>
              <a:t>		Virkninger for kommunene på Agder</a:t>
            </a:r>
          </a:p>
          <a:p>
            <a:pPr marL="0" indent="0">
              <a:buNone/>
            </a:pPr>
            <a:r>
              <a:rPr lang="nb-NO" sz="1600" dirty="0" smtClean="0"/>
              <a:t>		Spørsmål og diskusjon</a:t>
            </a:r>
            <a:endParaRPr lang="nb-NO" sz="1600" dirty="0"/>
          </a:p>
          <a:p>
            <a:pPr marL="0" indent="0">
              <a:buNone/>
            </a:pPr>
            <a:r>
              <a:rPr lang="nb-NO" sz="1600" dirty="0" smtClean="0"/>
              <a:t>12.00 	</a:t>
            </a:r>
            <a:r>
              <a:rPr lang="nb-NO" sz="1600" dirty="0"/>
              <a:t>Status </a:t>
            </a:r>
            <a:r>
              <a:rPr lang="nb-NO" sz="1600" dirty="0" smtClean="0"/>
              <a:t>kommunereformen, videre prosess i løp 2</a:t>
            </a:r>
          </a:p>
          <a:p>
            <a:pPr marL="0" indent="0">
              <a:buNone/>
            </a:pPr>
            <a:r>
              <a:rPr lang="nb-NO" sz="1600" dirty="0"/>
              <a:t>	</a:t>
            </a:r>
            <a:r>
              <a:rPr lang="nb-NO" sz="1600" dirty="0" smtClean="0"/>
              <a:t>	v/prosessveilederne </a:t>
            </a:r>
            <a:r>
              <a:rPr lang="nb-NO" sz="1600" dirty="0"/>
              <a:t>Dag Petter Sødal og </a:t>
            </a:r>
            <a:r>
              <a:rPr lang="nb-NO" sz="1600" dirty="0" smtClean="0"/>
              <a:t>Jarle </a:t>
            </a:r>
            <a:r>
              <a:rPr lang="nb-NO" sz="1600" dirty="0"/>
              <a:t>Bjørn Hanken</a:t>
            </a:r>
          </a:p>
          <a:p>
            <a:pPr marL="0" indent="0">
              <a:buNone/>
            </a:pPr>
            <a:r>
              <a:rPr lang="nb-NO" sz="1600" dirty="0" smtClean="0"/>
              <a:t>12.30 	</a:t>
            </a:r>
            <a:r>
              <a:rPr lang="nb-NO" sz="1600" dirty="0"/>
              <a:t>Lunsj </a:t>
            </a:r>
          </a:p>
          <a:p>
            <a:pPr marL="0" indent="0">
              <a:buNone/>
            </a:pPr>
            <a:r>
              <a:rPr lang="nb-NO" sz="1600" dirty="0" smtClean="0"/>
              <a:t>13.00 	Slutt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 smtClean="0"/>
              <a:t>Pauser legges inn etter behov.</a:t>
            </a:r>
          </a:p>
          <a:p>
            <a:pPr marL="0" indent="0">
              <a:buNone/>
            </a:pPr>
            <a:r>
              <a:rPr lang="nb-NO" sz="1600" dirty="0" smtClean="0"/>
              <a:t>Kaffe/te fra 09.30</a:t>
            </a:r>
          </a:p>
          <a:p>
            <a:pPr marL="0" indent="0">
              <a:buNone/>
            </a:pPr>
            <a:r>
              <a:rPr lang="nb-NO" sz="1600" dirty="0" smtClean="0"/>
              <a:t>Møteleder: Dag Petter Sødal</a:t>
            </a:r>
          </a:p>
          <a:p>
            <a:pPr marL="0" indent="0">
              <a:buNone/>
            </a:pPr>
            <a:endParaRPr lang="nb-NO" sz="160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91AF-FEAD-BE43-948B-E8F431FEDE19}" type="slidenum">
              <a:rPr lang="nb-NO" smtClean="0"/>
              <a:t>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953000" cy="365125"/>
          </a:xfrm>
        </p:spPr>
        <p:txBody>
          <a:bodyPr/>
          <a:lstStyle/>
          <a:p>
            <a:r>
              <a:rPr lang="nb-NO" dirty="0" smtClean="0"/>
              <a:t>Høringskonferanse om forslag til nytt IS, fredag 15.1.2016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186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ylkesmannen-PPT-mal">
  <a:themeElements>
    <a:clrScheme name="Fylkesmannen">
      <a:dk1>
        <a:sysClr val="windowText" lastClr="000000"/>
      </a:dk1>
      <a:lt1>
        <a:sysClr val="window" lastClr="FFFFFF"/>
      </a:lt1>
      <a:dk2>
        <a:srgbClr val="3B8CAB"/>
      </a:dk2>
      <a:lt2>
        <a:srgbClr val="FFFFFF"/>
      </a:lt2>
      <a:accent1>
        <a:srgbClr val="3B8CAB"/>
      </a:accent1>
      <a:accent2>
        <a:srgbClr val="C5C8C7"/>
      </a:accent2>
      <a:accent3>
        <a:srgbClr val="66B5BB"/>
      </a:accent3>
      <a:accent4>
        <a:srgbClr val="E2882E"/>
      </a:accent4>
      <a:accent5>
        <a:srgbClr val="DB4E24"/>
      </a:accent5>
      <a:accent6>
        <a:srgbClr val="42A740"/>
      </a:accent6>
      <a:hlink>
        <a:srgbClr val="66B5BB"/>
      </a:hlink>
      <a:folHlink>
        <a:srgbClr val="E2882E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Fylkesmannen-PPT-mal.potx</Template>
  <TotalTime>6619</TotalTime>
  <Words>20</Words>
  <Application>Microsoft Office PowerPoint</Application>
  <PresentationFormat>Skjermfremvisning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Fylkesmannen-PPT-mal</vt:lpstr>
      <vt:lpstr>Program –høringskonferanse om forslag til nytt inntektssystem -Nils Henrik Aabel hus, Tordenskjoldsgate 68, 4614 Kristiansand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Stig Solberg</dc:creator>
  <cp:lastModifiedBy>Holtskog, Lene</cp:lastModifiedBy>
  <cp:revision>69</cp:revision>
  <dcterms:created xsi:type="dcterms:W3CDTF">2013-06-27T08:24:43Z</dcterms:created>
  <dcterms:modified xsi:type="dcterms:W3CDTF">2016-01-18T09:59:11Z</dcterms:modified>
</cp:coreProperties>
</file>