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5" r:id="rId2"/>
    <p:sldId id="296" r:id="rId3"/>
    <p:sldId id="298" r:id="rId4"/>
    <p:sldId id="301" r:id="rId5"/>
    <p:sldId id="300" r:id="rId6"/>
    <p:sldId id="314" r:id="rId7"/>
    <p:sldId id="315" r:id="rId8"/>
    <p:sldId id="316" r:id="rId9"/>
    <p:sldId id="317" r:id="rId10"/>
    <p:sldId id="318" r:id="rId11"/>
    <p:sldId id="322" r:id="rId12"/>
    <p:sldId id="319" r:id="rId13"/>
    <p:sldId id="320" r:id="rId14"/>
    <p:sldId id="321" r:id="rId15"/>
    <p:sldId id="323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BA"/>
    <a:srgbClr val="000000"/>
    <a:srgbClr val="EF3340"/>
    <a:srgbClr val="E6007E"/>
    <a:srgbClr val="660066"/>
    <a:srgbClr val="00244E"/>
    <a:srgbClr val="7A942F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757645-5134-439A-A8DE-A5FB61B6CFA4}" v="15" dt="2025-01-21T12:51:41.0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7522" autoAdjust="0"/>
  </p:normalViewPr>
  <p:slideViewPr>
    <p:cSldViewPr snapToGrid="0">
      <p:cViewPr>
        <p:scale>
          <a:sx n="130" d="100"/>
          <a:sy n="130" d="100"/>
        </p:scale>
        <p:origin x="1428" y="7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vik, Lena Skattum" userId="48fd886a-0520-4448-a408-aef4ea826a66" providerId="ADAL" clId="{CF757645-5134-439A-A8DE-A5FB61B6CFA4}"/>
    <pc:docChg chg="undo custSel addSld delSld modSld sldOrd">
      <pc:chgData name="Sandvik, Lena Skattum" userId="48fd886a-0520-4448-a408-aef4ea826a66" providerId="ADAL" clId="{CF757645-5134-439A-A8DE-A5FB61B6CFA4}" dt="2025-01-21T13:01:19.607" v="926" actId="20577"/>
      <pc:docMkLst>
        <pc:docMk/>
      </pc:docMkLst>
      <pc:sldChg chg="modSp mod">
        <pc:chgData name="Sandvik, Lena Skattum" userId="48fd886a-0520-4448-a408-aef4ea826a66" providerId="ADAL" clId="{CF757645-5134-439A-A8DE-A5FB61B6CFA4}" dt="2025-01-21T13:00:58.600" v="894" actId="20577"/>
        <pc:sldMkLst>
          <pc:docMk/>
          <pc:sldMk cId="2327318093" sldId="296"/>
        </pc:sldMkLst>
        <pc:spChg chg="mod">
          <ac:chgData name="Sandvik, Lena Skattum" userId="48fd886a-0520-4448-a408-aef4ea826a66" providerId="ADAL" clId="{CF757645-5134-439A-A8DE-A5FB61B6CFA4}" dt="2025-01-21T13:00:58.600" v="894" actId="20577"/>
          <ac:spMkLst>
            <pc:docMk/>
            <pc:sldMk cId="2327318093" sldId="296"/>
            <ac:spMk id="10" creationId="{C7E68659-839F-E91A-E21B-CC7C5FB3AAE3}"/>
          </ac:spMkLst>
        </pc:spChg>
      </pc:sldChg>
      <pc:sldChg chg="del">
        <pc:chgData name="Sandvik, Lena Skattum" userId="48fd886a-0520-4448-a408-aef4ea826a66" providerId="ADAL" clId="{CF757645-5134-439A-A8DE-A5FB61B6CFA4}" dt="2025-01-21T12:07:22.336" v="599" actId="47"/>
        <pc:sldMkLst>
          <pc:docMk/>
          <pc:sldMk cId="705785332" sldId="297"/>
        </pc:sldMkLst>
      </pc:sldChg>
      <pc:sldChg chg="modSp mod">
        <pc:chgData name="Sandvik, Lena Skattum" userId="48fd886a-0520-4448-a408-aef4ea826a66" providerId="ADAL" clId="{CF757645-5134-439A-A8DE-A5FB61B6CFA4}" dt="2025-01-21T13:00:44.854" v="892" actId="5793"/>
        <pc:sldMkLst>
          <pc:docMk/>
          <pc:sldMk cId="2925035434" sldId="298"/>
        </pc:sldMkLst>
        <pc:spChg chg="mod">
          <ac:chgData name="Sandvik, Lena Skattum" userId="48fd886a-0520-4448-a408-aef4ea826a66" providerId="ADAL" clId="{CF757645-5134-439A-A8DE-A5FB61B6CFA4}" dt="2025-01-21T13:00:44.854" v="892" actId="5793"/>
          <ac:spMkLst>
            <pc:docMk/>
            <pc:sldMk cId="2925035434" sldId="298"/>
            <ac:spMk id="10" creationId="{C7E68659-839F-E91A-E21B-CC7C5FB3AAE3}"/>
          </ac:spMkLst>
        </pc:spChg>
        <pc:picChg chg="mod">
          <ac:chgData name="Sandvik, Lena Skattum" userId="48fd886a-0520-4448-a408-aef4ea826a66" providerId="ADAL" clId="{CF757645-5134-439A-A8DE-A5FB61B6CFA4}" dt="2025-01-21T11:27:03.726" v="196" actId="1440"/>
          <ac:picMkLst>
            <pc:docMk/>
            <pc:sldMk cId="2925035434" sldId="298"/>
            <ac:picMk id="2" creationId="{8AB41AD5-EE5F-3E59-66DC-AE5E9CDFF427}"/>
          </ac:picMkLst>
        </pc:picChg>
      </pc:sldChg>
      <pc:sldChg chg="modSp mod">
        <pc:chgData name="Sandvik, Lena Skattum" userId="48fd886a-0520-4448-a408-aef4ea826a66" providerId="ADAL" clId="{CF757645-5134-439A-A8DE-A5FB61B6CFA4}" dt="2025-01-21T13:00:36.036" v="890" actId="108"/>
        <pc:sldMkLst>
          <pc:docMk/>
          <pc:sldMk cId="2057042621" sldId="301"/>
        </pc:sldMkLst>
        <pc:spChg chg="mod">
          <ac:chgData name="Sandvik, Lena Skattum" userId="48fd886a-0520-4448-a408-aef4ea826a66" providerId="ADAL" clId="{CF757645-5134-439A-A8DE-A5FB61B6CFA4}" dt="2025-01-21T13:00:36.036" v="890" actId="108"/>
          <ac:spMkLst>
            <pc:docMk/>
            <pc:sldMk cId="2057042621" sldId="301"/>
            <ac:spMk id="10" creationId="{C7E68659-839F-E91A-E21B-CC7C5FB3AAE3}"/>
          </ac:spMkLst>
        </pc:spChg>
        <pc:picChg chg="mod">
          <ac:chgData name="Sandvik, Lena Skattum" userId="48fd886a-0520-4448-a408-aef4ea826a66" providerId="ADAL" clId="{CF757645-5134-439A-A8DE-A5FB61B6CFA4}" dt="2025-01-21T11:28:09.014" v="200" actId="14100"/>
          <ac:picMkLst>
            <pc:docMk/>
            <pc:sldMk cId="2057042621" sldId="301"/>
            <ac:picMk id="4" creationId="{D55B1CBC-63E8-C077-D1C8-A1C5976092F2}"/>
          </ac:picMkLst>
        </pc:picChg>
      </pc:sldChg>
      <pc:sldChg chg="del">
        <pc:chgData name="Sandvik, Lena Skattum" userId="48fd886a-0520-4448-a408-aef4ea826a66" providerId="ADAL" clId="{CF757645-5134-439A-A8DE-A5FB61B6CFA4}" dt="2025-01-21T11:14:54.314" v="92" actId="47"/>
        <pc:sldMkLst>
          <pc:docMk/>
          <pc:sldMk cId="3772553521" sldId="305"/>
        </pc:sldMkLst>
      </pc:sldChg>
      <pc:sldChg chg="del">
        <pc:chgData name="Sandvik, Lena Skattum" userId="48fd886a-0520-4448-a408-aef4ea826a66" providerId="ADAL" clId="{CF757645-5134-439A-A8DE-A5FB61B6CFA4}" dt="2025-01-21T11:14:55.708" v="93" actId="47"/>
        <pc:sldMkLst>
          <pc:docMk/>
          <pc:sldMk cId="159408506" sldId="306"/>
        </pc:sldMkLst>
      </pc:sldChg>
      <pc:sldChg chg="del">
        <pc:chgData name="Sandvik, Lena Skattum" userId="48fd886a-0520-4448-a408-aef4ea826a66" providerId="ADAL" clId="{CF757645-5134-439A-A8DE-A5FB61B6CFA4}" dt="2025-01-21T11:15:00.418" v="94" actId="47"/>
        <pc:sldMkLst>
          <pc:docMk/>
          <pc:sldMk cId="1322353787" sldId="307"/>
        </pc:sldMkLst>
      </pc:sldChg>
      <pc:sldChg chg="add del">
        <pc:chgData name="Sandvik, Lena Skattum" userId="48fd886a-0520-4448-a408-aef4ea826a66" providerId="ADAL" clId="{CF757645-5134-439A-A8DE-A5FB61B6CFA4}" dt="2025-01-21T12:06:19.851" v="594" actId="47"/>
        <pc:sldMkLst>
          <pc:docMk/>
          <pc:sldMk cId="3429121287" sldId="309"/>
        </pc:sldMkLst>
      </pc:sldChg>
      <pc:sldChg chg="del">
        <pc:chgData name="Sandvik, Lena Skattum" userId="48fd886a-0520-4448-a408-aef4ea826a66" providerId="ADAL" clId="{CF757645-5134-439A-A8DE-A5FB61B6CFA4}" dt="2025-01-21T12:43:50.319" v="662" actId="47"/>
        <pc:sldMkLst>
          <pc:docMk/>
          <pc:sldMk cId="580315607" sldId="310"/>
        </pc:sldMkLst>
      </pc:sldChg>
      <pc:sldChg chg="delSp del mod ord">
        <pc:chgData name="Sandvik, Lena Skattum" userId="48fd886a-0520-4448-a408-aef4ea826a66" providerId="ADAL" clId="{CF757645-5134-439A-A8DE-A5FB61B6CFA4}" dt="2025-01-21T12:06:16.833" v="593" actId="47"/>
        <pc:sldMkLst>
          <pc:docMk/>
          <pc:sldMk cId="3282205983" sldId="311"/>
        </pc:sldMkLst>
        <pc:spChg chg="del">
          <ac:chgData name="Sandvik, Lena Skattum" userId="48fd886a-0520-4448-a408-aef4ea826a66" providerId="ADAL" clId="{CF757645-5134-439A-A8DE-A5FB61B6CFA4}" dt="2025-01-21T11:58:36.810" v="488" actId="21"/>
          <ac:spMkLst>
            <pc:docMk/>
            <pc:sldMk cId="3282205983" sldId="311"/>
            <ac:spMk id="10" creationId="{C7E68659-839F-E91A-E21B-CC7C5FB3AAE3}"/>
          </ac:spMkLst>
        </pc:spChg>
      </pc:sldChg>
      <pc:sldChg chg="modSp add del mod">
        <pc:chgData name="Sandvik, Lena Skattum" userId="48fd886a-0520-4448-a408-aef4ea826a66" providerId="ADAL" clId="{CF757645-5134-439A-A8DE-A5FB61B6CFA4}" dt="2025-01-21T12:56:52.076" v="820" actId="47"/>
        <pc:sldMkLst>
          <pc:docMk/>
          <pc:sldMk cId="2915671716" sldId="312"/>
        </pc:sldMkLst>
        <pc:spChg chg="mod">
          <ac:chgData name="Sandvik, Lena Skattum" userId="48fd886a-0520-4448-a408-aef4ea826a66" providerId="ADAL" clId="{CF757645-5134-439A-A8DE-A5FB61B6CFA4}" dt="2025-01-21T12:49:41.831" v="723" actId="5793"/>
          <ac:spMkLst>
            <pc:docMk/>
            <pc:sldMk cId="2915671716" sldId="312"/>
            <ac:spMk id="10" creationId="{C7E68659-839F-E91A-E21B-CC7C5FB3AAE3}"/>
          </ac:spMkLst>
        </pc:spChg>
      </pc:sldChg>
      <pc:sldChg chg="add del">
        <pc:chgData name="Sandvik, Lena Skattum" userId="48fd886a-0520-4448-a408-aef4ea826a66" providerId="ADAL" clId="{CF757645-5134-439A-A8DE-A5FB61B6CFA4}" dt="2025-01-21T12:56:55.431" v="821" actId="47"/>
        <pc:sldMkLst>
          <pc:docMk/>
          <pc:sldMk cId="1937057796" sldId="313"/>
        </pc:sldMkLst>
      </pc:sldChg>
      <pc:sldChg chg="modSp mod">
        <pc:chgData name="Sandvik, Lena Skattum" userId="48fd886a-0520-4448-a408-aef4ea826a66" providerId="ADAL" clId="{CF757645-5134-439A-A8DE-A5FB61B6CFA4}" dt="2025-01-21T11:27:54.590" v="198" actId="20577"/>
        <pc:sldMkLst>
          <pc:docMk/>
          <pc:sldMk cId="489069058" sldId="314"/>
        </pc:sldMkLst>
        <pc:spChg chg="mod">
          <ac:chgData name="Sandvik, Lena Skattum" userId="48fd886a-0520-4448-a408-aef4ea826a66" providerId="ADAL" clId="{CF757645-5134-439A-A8DE-A5FB61B6CFA4}" dt="2025-01-21T11:27:54.590" v="198" actId="20577"/>
          <ac:spMkLst>
            <pc:docMk/>
            <pc:sldMk cId="489069058" sldId="314"/>
            <ac:spMk id="5" creationId="{F3B98CC3-0B05-20F6-F2BB-1319CB2227BA}"/>
          </ac:spMkLst>
        </pc:spChg>
      </pc:sldChg>
      <pc:sldChg chg="modSp mod">
        <pc:chgData name="Sandvik, Lena Skattum" userId="48fd886a-0520-4448-a408-aef4ea826a66" providerId="ADAL" clId="{CF757645-5134-439A-A8DE-A5FB61B6CFA4}" dt="2025-01-21T11:14:00.256" v="91" actId="1076"/>
        <pc:sldMkLst>
          <pc:docMk/>
          <pc:sldMk cId="817531005" sldId="315"/>
        </pc:sldMkLst>
        <pc:spChg chg="mod">
          <ac:chgData name="Sandvik, Lena Skattum" userId="48fd886a-0520-4448-a408-aef4ea826a66" providerId="ADAL" clId="{CF757645-5134-439A-A8DE-A5FB61B6CFA4}" dt="2025-01-21T11:14:00.256" v="91" actId="1076"/>
          <ac:spMkLst>
            <pc:docMk/>
            <pc:sldMk cId="817531005" sldId="315"/>
            <ac:spMk id="10" creationId="{5716B6AF-E90A-36A5-30C5-BB792DDC4620}"/>
          </ac:spMkLst>
        </pc:spChg>
      </pc:sldChg>
      <pc:sldChg chg="modSp mod">
        <pc:chgData name="Sandvik, Lena Skattum" userId="48fd886a-0520-4448-a408-aef4ea826a66" providerId="ADAL" clId="{CF757645-5134-439A-A8DE-A5FB61B6CFA4}" dt="2025-01-21T11:27:45.511" v="197" actId="20577"/>
        <pc:sldMkLst>
          <pc:docMk/>
          <pc:sldMk cId="1274434383" sldId="316"/>
        </pc:sldMkLst>
        <pc:spChg chg="mod">
          <ac:chgData name="Sandvik, Lena Skattum" userId="48fd886a-0520-4448-a408-aef4ea826a66" providerId="ADAL" clId="{CF757645-5134-439A-A8DE-A5FB61B6CFA4}" dt="2025-01-21T11:27:45.511" v="197" actId="20577"/>
          <ac:spMkLst>
            <pc:docMk/>
            <pc:sldMk cId="1274434383" sldId="316"/>
            <ac:spMk id="5" creationId="{94EC50AA-2713-E5D7-8AA2-9F604096C63F}"/>
          </ac:spMkLst>
        </pc:spChg>
        <pc:picChg chg="mod">
          <ac:chgData name="Sandvik, Lena Skattum" userId="48fd886a-0520-4448-a408-aef4ea826a66" providerId="ADAL" clId="{CF757645-5134-439A-A8DE-A5FB61B6CFA4}" dt="2025-01-21T11:26:18.565" v="194" actId="1440"/>
          <ac:picMkLst>
            <pc:docMk/>
            <pc:sldMk cId="1274434383" sldId="316"/>
            <ac:picMk id="8" creationId="{36E7A4B9-F3AD-3CFB-3469-111F7B194F20}"/>
          </ac:picMkLst>
        </pc:picChg>
      </pc:sldChg>
      <pc:sldChg chg="modSp mod">
        <pc:chgData name="Sandvik, Lena Skattum" userId="48fd886a-0520-4448-a408-aef4ea826a66" providerId="ADAL" clId="{CF757645-5134-439A-A8DE-A5FB61B6CFA4}" dt="2025-01-21T11:13:38.509" v="90" actId="1076"/>
        <pc:sldMkLst>
          <pc:docMk/>
          <pc:sldMk cId="2182847165" sldId="317"/>
        </pc:sldMkLst>
        <pc:spChg chg="mod">
          <ac:chgData name="Sandvik, Lena Skattum" userId="48fd886a-0520-4448-a408-aef4ea826a66" providerId="ADAL" clId="{CF757645-5134-439A-A8DE-A5FB61B6CFA4}" dt="2025-01-21T11:13:28.197" v="89" actId="1076"/>
          <ac:spMkLst>
            <pc:docMk/>
            <pc:sldMk cId="2182847165" sldId="317"/>
            <ac:spMk id="2" creationId="{B96B7A10-980E-DD60-0F85-13914495D8DF}"/>
          </ac:spMkLst>
        </pc:spChg>
        <pc:spChg chg="mod">
          <ac:chgData name="Sandvik, Lena Skattum" userId="48fd886a-0520-4448-a408-aef4ea826a66" providerId="ADAL" clId="{CF757645-5134-439A-A8DE-A5FB61B6CFA4}" dt="2025-01-21T11:12:34.968" v="45" actId="20577"/>
          <ac:spMkLst>
            <pc:docMk/>
            <pc:sldMk cId="2182847165" sldId="317"/>
            <ac:spMk id="10" creationId="{55251DF8-4224-5CB0-4A5C-97751EF042EB}"/>
          </ac:spMkLst>
        </pc:spChg>
        <pc:picChg chg="mod modCrop">
          <ac:chgData name="Sandvik, Lena Skattum" userId="48fd886a-0520-4448-a408-aef4ea826a66" providerId="ADAL" clId="{CF757645-5134-439A-A8DE-A5FB61B6CFA4}" dt="2025-01-21T11:13:13.235" v="88" actId="18131"/>
          <ac:picMkLst>
            <pc:docMk/>
            <pc:sldMk cId="2182847165" sldId="317"/>
            <ac:picMk id="3" creationId="{351FFEB0-CBC0-7E44-C339-C54FA45B8A38}"/>
          </ac:picMkLst>
        </pc:picChg>
        <pc:picChg chg="mod">
          <ac:chgData name="Sandvik, Lena Skattum" userId="48fd886a-0520-4448-a408-aef4ea826a66" providerId="ADAL" clId="{CF757645-5134-439A-A8DE-A5FB61B6CFA4}" dt="2025-01-21T11:13:38.509" v="90" actId="1076"/>
          <ac:picMkLst>
            <pc:docMk/>
            <pc:sldMk cId="2182847165" sldId="317"/>
            <ac:picMk id="4" creationId="{A8909450-7696-CA45-3B8C-BBDC435EDA79}"/>
          </ac:picMkLst>
        </pc:picChg>
      </pc:sldChg>
      <pc:sldChg chg="modSp add mod ord">
        <pc:chgData name="Sandvik, Lena Skattum" userId="48fd886a-0520-4448-a408-aef4ea826a66" providerId="ADAL" clId="{CF757645-5134-439A-A8DE-A5FB61B6CFA4}" dt="2025-01-21T11:25:53.915" v="193" actId="1440"/>
        <pc:sldMkLst>
          <pc:docMk/>
          <pc:sldMk cId="3070992026" sldId="318"/>
        </pc:sldMkLst>
        <pc:spChg chg="mod">
          <ac:chgData name="Sandvik, Lena Skattum" userId="48fd886a-0520-4448-a408-aef4ea826a66" providerId="ADAL" clId="{CF757645-5134-439A-A8DE-A5FB61B6CFA4}" dt="2025-01-21T11:22:49.284" v="174" actId="20577"/>
          <ac:spMkLst>
            <pc:docMk/>
            <pc:sldMk cId="3070992026" sldId="318"/>
            <ac:spMk id="5" creationId="{D651DE94-1CFC-1CC0-B563-47FE066F5903}"/>
          </ac:spMkLst>
        </pc:spChg>
        <pc:spChg chg="mod">
          <ac:chgData name="Sandvik, Lena Skattum" userId="48fd886a-0520-4448-a408-aef4ea826a66" providerId="ADAL" clId="{CF757645-5134-439A-A8DE-A5FB61B6CFA4}" dt="2025-01-21T11:25:34.263" v="191" actId="1076"/>
          <ac:spMkLst>
            <pc:docMk/>
            <pc:sldMk cId="3070992026" sldId="318"/>
            <ac:spMk id="10" creationId="{6F1A6595-6E6A-D52A-DF01-9207FD385437}"/>
          </ac:spMkLst>
        </pc:spChg>
        <pc:picChg chg="mod">
          <ac:chgData name="Sandvik, Lena Skattum" userId="48fd886a-0520-4448-a408-aef4ea826a66" providerId="ADAL" clId="{CF757645-5134-439A-A8DE-A5FB61B6CFA4}" dt="2025-01-21T11:21:08.782" v="136" actId="14826"/>
          <ac:picMkLst>
            <pc:docMk/>
            <pc:sldMk cId="3070992026" sldId="318"/>
            <ac:picMk id="3" creationId="{009DE8C6-27A5-9B0B-1119-623D5BB081AB}"/>
          </ac:picMkLst>
        </pc:picChg>
        <pc:picChg chg="mod">
          <ac:chgData name="Sandvik, Lena Skattum" userId="48fd886a-0520-4448-a408-aef4ea826a66" providerId="ADAL" clId="{CF757645-5134-439A-A8DE-A5FB61B6CFA4}" dt="2025-01-21T11:25:53.915" v="193" actId="1440"/>
          <ac:picMkLst>
            <pc:docMk/>
            <pc:sldMk cId="3070992026" sldId="318"/>
            <ac:picMk id="8" creationId="{C9A231C0-2C12-A12B-C779-DD5A4924747F}"/>
          </ac:picMkLst>
        </pc:picChg>
      </pc:sldChg>
      <pc:sldChg chg="addSp delSp modSp add mod ord">
        <pc:chgData name="Sandvik, Lena Skattum" userId="48fd886a-0520-4448-a408-aef4ea826a66" providerId="ADAL" clId="{CF757645-5134-439A-A8DE-A5FB61B6CFA4}" dt="2025-01-21T11:36:06.562" v="309" actId="478"/>
        <pc:sldMkLst>
          <pc:docMk/>
          <pc:sldMk cId="2014707915" sldId="319"/>
        </pc:sldMkLst>
        <pc:spChg chg="mod">
          <ac:chgData name="Sandvik, Lena Skattum" userId="48fd886a-0520-4448-a408-aef4ea826a66" providerId="ADAL" clId="{CF757645-5134-439A-A8DE-A5FB61B6CFA4}" dt="2025-01-21T11:34:50.173" v="303" actId="20577"/>
          <ac:spMkLst>
            <pc:docMk/>
            <pc:sldMk cId="2014707915" sldId="319"/>
            <ac:spMk id="10" creationId="{CE2DF46F-DCFD-2080-7921-288B341CF746}"/>
          </ac:spMkLst>
        </pc:spChg>
        <pc:picChg chg="mod modCrop">
          <ac:chgData name="Sandvik, Lena Skattum" userId="48fd886a-0520-4448-a408-aef4ea826a66" providerId="ADAL" clId="{CF757645-5134-439A-A8DE-A5FB61B6CFA4}" dt="2025-01-21T11:35:37.445" v="305" actId="18131"/>
          <ac:picMkLst>
            <pc:docMk/>
            <pc:sldMk cId="2014707915" sldId="319"/>
            <ac:picMk id="3" creationId="{BEA21C18-76F4-6B94-BF38-5852232B52CC}"/>
          </ac:picMkLst>
        </pc:picChg>
        <pc:picChg chg="add mod">
          <ac:chgData name="Sandvik, Lena Skattum" userId="48fd886a-0520-4448-a408-aef4ea826a66" providerId="ADAL" clId="{CF757645-5134-439A-A8DE-A5FB61B6CFA4}" dt="2025-01-21T11:36:01.448" v="308" actId="1076"/>
          <ac:picMkLst>
            <pc:docMk/>
            <pc:sldMk cId="2014707915" sldId="319"/>
            <ac:picMk id="4" creationId="{FA6CFA04-7775-A077-8E72-F19DF3B11221}"/>
          </ac:picMkLst>
        </pc:picChg>
        <pc:picChg chg="del mod">
          <ac:chgData name="Sandvik, Lena Skattum" userId="48fd886a-0520-4448-a408-aef4ea826a66" providerId="ADAL" clId="{CF757645-5134-439A-A8DE-A5FB61B6CFA4}" dt="2025-01-21T11:36:06.562" v="309" actId="478"/>
          <ac:picMkLst>
            <pc:docMk/>
            <pc:sldMk cId="2014707915" sldId="319"/>
            <ac:picMk id="13" creationId="{73D0FF6E-5DE6-D464-8689-78623E020E49}"/>
          </ac:picMkLst>
        </pc:picChg>
      </pc:sldChg>
      <pc:sldChg chg="addSp delSp modSp add mod ord">
        <pc:chgData name="Sandvik, Lena Skattum" userId="48fd886a-0520-4448-a408-aef4ea826a66" providerId="ADAL" clId="{CF757645-5134-439A-A8DE-A5FB61B6CFA4}" dt="2025-01-21T12:06:57.129" v="598" actId="1076"/>
        <pc:sldMkLst>
          <pc:docMk/>
          <pc:sldMk cId="1622501102" sldId="320"/>
        </pc:sldMkLst>
        <pc:spChg chg="mod">
          <ac:chgData name="Sandvik, Lena Skattum" userId="48fd886a-0520-4448-a408-aef4ea826a66" providerId="ADAL" clId="{CF757645-5134-439A-A8DE-A5FB61B6CFA4}" dt="2025-01-21T11:52:19.726" v="484" actId="6549"/>
          <ac:spMkLst>
            <pc:docMk/>
            <pc:sldMk cId="1622501102" sldId="320"/>
            <ac:spMk id="5" creationId="{2352B907-A36F-745E-E6CD-8FB0CBCF86EF}"/>
          </ac:spMkLst>
        </pc:spChg>
        <pc:spChg chg="mod">
          <ac:chgData name="Sandvik, Lena Skattum" userId="48fd886a-0520-4448-a408-aef4ea826a66" providerId="ADAL" clId="{CF757645-5134-439A-A8DE-A5FB61B6CFA4}" dt="2025-01-21T12:01:59.941" v="530" actId="108"/>
          <ac:spMkLst>
            <pc:docMk/>
            <pc:sldMk cId="1622501102" sldId="320"/>
            <ac:spMk id="10" creationId="{3C0BF25E-1B56-707C-73B7-E1FE33E50971}"/>
          </ac:spMkLst>
        </pc:spChg>
        <pc:picChg chg="add mod">
          <ac:chgData name="Sandvik, Lena Skattum" userId="48fd886a-0520-4448-a408-aef4ea826a66" providerId="ADAL" clId="{CF757645-5134-439A-A8DE-A5FB61B6CFA4}" dt="2025-01-21T12:06:54.852" v="597" actId="1076"/>
          <ac:picMkLst>
            <pc:docMk/>
            <pc:sldMk cId="1622501102" sldId="320"/>
            <ac:picMk id="2" creationId="{5C2A3DD4-5725-D5F5-038A-EDE42CC588D6}"/>
          </ac:picMkLst>
        </pc:picChg>
        <pc:picChg chg="mod">
          <ac:chgData name="Sandvik, Lena Skattum" userId="48fd886a-0520-4448-a408-aef4ea826a66" providerId="ADAL" clId="{CF757645-5134-439A-A8DE-A5FB61B6CFA4}" dt="2025-01-21T11:40:22.867" v="351" actId="14826"/>
          <ac:picMkLst>
            <pc:docMk/>
            <pc:sldMk cId="1622501102" sldId="320"/>
            <ac:picMk id="3" creationId="{AFF34680-8472-BD31-60DC-089C6E003FD0}"/>
          </ac:picMkLst>
        </pc:picChg>
        <pc:picChg chg="add mod">
          <ac:chgData name="Sandvik, Lena Skattum" userId="48fd886a-0520-4448-a408-aef4ea826a66" providerId="ADAL" clId="{CF757645-5134-439A-A8DE-A5FB61B6CFA4}" dt="2025-01-21T12:06:57.129" v="598" actId="1076"/>
          <ac:picMkLst>
            <pc:docMk/>
            <pc:sldMk cId="1622501102" sldId="320"/>
            <ac:picMk id="4" creationId="{3E239932-F583-D95E-2236-B68DFE70880D}"/>
          </ac:picMkLst>
        </pc:picChg>
        <pc:picChg chg="del mod">
          <ac:chgData name="Sandvik, Lena Skattum" userId="48fd886a-0520-4448-a408-aef4ea826a66" providerId="ADAL" clId="{CF757645-5134-439A-A8DE-A5FB61B6CFA4}" dt="2025-01-21T11:48:31.680" v="370" actId="478"/>
          <ac:picMkLst>
            <pc:docMk/>
            <pc:sldMk cId="1622501102" sldId="320"/>
            <ac:picMk id="8" creationId="{1FA4A62E-E03E-E44E-434E-42E311BFDEB0}"/>
          </ac:picMkLst>
        </pc:picChg>
      </pc:sldChg>
      <pc:sldChg chg="addSp delSp modSp add mod ord">
        <pc:chgData name="Sandvik, Lena Skattum" userId="48fd886a-0520-4448-a408-aef4ea826a66" providerId="ADAL" clId="{CF757645-5134-439A-A8DE-A5FB61B6CFA4}" dt="2025-01-21T12:06:09.479" v="592" actId="1076"/>
        <pc:sldMkLst>
          <pc:docMk/>
          <pc:sldMk cId="3456422859" sldId="321"/>
        </pc:sldMkLst>
        <pc:spChg chg="mod">
          <ac:chgData name="Sandvik, Lena Skattum" userId="48fd886a-0520-4448-a408-aef4ea826a66" providerId="ADAL" clId="{CF757645-5134-439A-A8DE-A5FB61B6CFA4}" dt="2025-01-21T12:05:49.185" v="588" actId="1076"/>
          <ac:spMkLst>
            <pc:docMk/>
            <pc:sldMk cId="3456422859" sldId="321"/>
            <ac:spMk id="2" creationId="{350CB556-9939-4BCC-C359-EEF41FDDCC94}"/>
          </ac:spMkLst>
        </pc:spChg>
        <pc:spChg chg="add mod">
          <ac:chgData name="Sandvik, Lena Skattum" userId="48fd886a-0520-4448-a408-aef4ea826a66" providerId="ADAL" clId="{CF757645-5134-439A-A8DE-A5FB61B6CFA4}" dt="2025-01-21T12:02:08.383" v="531" actId="108"/>
          <ac:spMkLst>
            <pc:docMk/>
            <pc:sldMk cId="3456422859" sldId="321"/>
            <ac:spMk id="5" creationId="{C7E68659-839F-E91A-E21B-CC7C5FB3AAE3}"/>
          </ac:spMkLst>
        </pc:spChg>
        <pc:spChg chg="del">
          <ac:chgData name="Sandvik, Lena Skattum" userId="48fd886a-0520-4448-a408-aef4ea826a66" providerId="ADAL" clId="{CF757645-5134-439A-A8DE-A5FB61B6CFA4}" dt="2025-01-21T11:58:44.481" v="489" actId="478"/>
          <ac:spMkLst>
            <pc:docMk/>
            <pc:sldMk cId="3456422859" sldId="321"/>
            <ac:spMk id="10" creationId="{7AFE15E1-F600-0366-179A-6F8FF4BC3E32}"/>
          </ac:spMkLst>
        </pc:spChg>
        <pc:picChg chg="mod modCrop">
          <ac:chgData name="Sandvik, Lena Skattum" userId="48fd886a-0520-4448-a408-aef4ea826a66" providerId="ADAL" clId="{CF757645-5134-439A-A8DE-A5FB61B6CFA4}" dt="2025-01-21T12:05:24.250" v="586" actId="732"/>
          <ac:picMkLst>
            <pc:docMk/>
            <pc:sldMk cId="3456422859" sldId="321"/>
            <ac:picMk id="3" creationId="{4F45B823-302A-1ED4-9511-A352E3083C35}"/>
          </ac:picMkLst>
        </pc:picChg>
        <pc:picChg chg="del">
          <ac:chgData name="Sandvik, Lena Skattum" userId="48fd886a-0520-4448-a408-aef4ea826a66" providerId="ADAL" clId="{CF757645-5134-439A-A8DE-A5FB61B6CFA4}" dt="2025-01-21T12:06:01.372" v="589" actId="478"/>
          <ac:picMkLst>
            <pc:docMk/>
            <pc:sldMk cId="3456422859" sldId="321"/>
            <ac:picMk id="4" creationId="{52638FB9-F08E-214B-EE2B-F6D55AB64435}"/>
          </ac:picMkLst>
        </pc:picChg>
        <pc:picChg chg="add mod">
          <ac:chgData name="Sandvik, Lena Skattum" userId="48fd886a-0520-4448-a408-aef4ea826a66" providerId="ADAL" clId="{CF757645-5134-439A-A8DE-A5FB61B6CFA4}" dt="2025-01-21T12:06:09.479" v="592" actId="1076"/>
          <ac:picMkLst>
            <pc:docMk/>
            <pc:sldMk cId="3456422859" sldId="321"/>
            <ac:picMk id="6" creationId="{F6B73F6D-C574-8485-D175-5EDE9753FE90}"/>
          </ac:picMkLst>
        </pc:picChg>
      </pc:sldChg>
      <pc:sldChg chg="addSp delSp modSp add mod">
        <pc:chgData name="Sandvik, Lena Skattum" userId="48fd886a-0520-4448-a408-aef4ea826a66" providerId="ADAL" clId="{CF757645-5134-439A-A8DE-A5FB61B6CFA4}" dt="2025-01-21T12:43:31.402" v="661" actId="1076"/>
        <pc:sldMkLst>
          <pc:docMk/>
          <pc:sldMk cId="943553208" sldId="322"/>
        </pc:sldMkLst>
        <pc:spChg chg="add mod">
          <ac:chgData name="Sandvik, Lena Skattum" userId="48fd886a-0520-4448-a408-aef4ea826a66" providerId="ADAL" clId="{CF757645-5134-439A-A8DE-A5FB61B6CFA4}" dt="2025-01-21T12:41:54.229" v="658" actId="1076"/>
          <ac:spMkLst>
            <pc:docMk/>
            <pc:sldMk cId="943553208" sldId="322"/>
            <ac:spMk id="2" creationId="{83C76339-9CF3-1435-8B41-4A1128DAB8B5}"/>
          </ac:spMkLst>
        </pc:spChg>
        <pc:spChg chg="del mod">
          <ac:chgData name="Sandvik, Lena Skattum" userId="48fd886a-0520-4448-a408-aef4ea826a66" providerId="ADAL" clId="{CF757645-5134-439A-A8DE-A5FB61B6CFA4}" dt="2025-01-21T12:28:14.364" v="602" actId="478"/>
          <ac:spMkLst>
            <pc:docMk/>
            <pc:sldMk cId="943553208" sldId="322"/>
            <ac:spMk id="10" creationId="{3211F712-A384-8B6F-05C0-47FFA83B07B7}"/>
          </ac:spMkLst>
        </pc:spChg>
        <pc:picChg chg="mod">
          <ac:chgData name="Sandvik, Lena Skattum" userId="48fd886a-0520-4448-a408-aef4ea826a66" providerId="ADAL" clId="{CF757645-5134-439A-A8DE-A5FB61B6CFA4}" dt="2025-01-21T12:43:26.354" v="660" actId="14826"/>
          <ac:picMkLst>
            <pc:docMk/>
            <pc:sldMk cId="943553208" sldId="322"/>
            <ac:picMk id="3" creationId="{6ADE1A26-9F24-202F-6588-1799E82284C9}"/>
          </ac:picMkLst>
        </pc:picChg>
        <pc:picChg chg="mod">
          <ac:chgData name="Sandvik, Lena Skattum" userId="48fd886a-0520-4448-a408-aef4ea826a66" providerId="ADAL" clId="{CF757645-5134-439A-A8DE-A5FB61B6CFA4}" dt="2025-01-21T12:43:31.402" v="661" actId="1076"/>
          <ac:picMkLst>
            <pc:docMk/>
            <pc:sldMk cId="943553208" sldId="322"/>
            <ac:picMk id="8" creationId="{437C671E-7820-EB13-738C-D3D93721B197}"/>
          </ac:picMkLst>
        </pc:picChg>
      </pc:sldChg>
      <pc:sldChg chg="addSp delSp modSp add mod ord">
        <pc:chgData name="Sandvik, Lena Skattum" userId="48fd886a-0520-4448-a408-aef4ea826a66" providerId="ADAL" clId="{CF757645-5134-439A-A8DE-A5FB61B6CFA4}" dt="2025-01-21T13:01:19.607" v="926" actId="20577"/>
        <pc:sldMkLst>
          <pc:docMk/>
          <pc:sldMk cId="1840845046" sldId="323"/>
        </pc:sldMkLst>
        <pc:spChg chg="mod">
          <ac:chgData name="Sandvik, Lena Skattum" userId="48fd886a-0520-4448-a408-aef4ea826a66" providerId="ADAL" clId="{CF757645-5134-439A-A8DE-A5FB61B6CFA4}" dt="2025-01-21T13:01:19.607" v="926" actId="20577"/>
          <ac:spMkLst>
            <pc:docMk/>
            <pc:sldMk cId="1840845046" sldId="323"/>
            <ac:spMk id="5" creationId="{BA858E8E-74CD-9DF2-5A7B-70C503B9542E}"/>
          </ac:spMkLst>
        </pc:spChg>
        <pc:spChg chg="add mod">
          <ac:chgData name="Sandvik, Lena Skattum" userId="48fd886a-0520-4448-a408-aef4ea826a66" providerId="ADAL" clId="{CF757645-5134-439A-A8DE-A5FB61B6CFA4}" dt="2025-01-21T12:59:31.825" v="889" actId="14100"/>
          <ac:spMkLst>
            <pc:docMk/>
            <pc:sldMk cId="1840845046" sldId="323"/>
            <ac:spMk id="7" creationId="{98C2493B-D020-C155-B7B1-0E9FE118087E}"/>
          </ac:spMkLst>
        </pc:spChg>
        <pc:spChg chg="del">
          <ac:chgData name="Sandvik, Lena Skattum" userId="48fd886a-0520-4448-a408-aef4ea826a66" providerId="ADAL" clId="{CF757645-5134-439A-A8DE-A5FB61B6CFA4}" dt="2025-01-21T12:51:39.868" v="752" actId="478"/>
          <ac:spMkLst>
            <pc:docMk/>
            <pc:sldMk cId="1840845046" sldId="323"/>
            <ac:spMk id="10" creationId="{CEEE40AA-CE56-B03B-E791-E1B35723C2F0}"/>
          </ac:spMkLst>
        </pc:spChg>
        <pc:picChg chg="del">
          <ac:chgData name="Sandvik, Lena Skattum" userId="48fd886a-0520-4448-a408-aef4ea826a66" providerId="ADAL" clId="{CF757645-5134-439A-A8DE-A5FB61B6CFA4}" dt="2025-01-21T12:46:10.033" v="672" actId="478"/>
          <ac:picMkLst>
            <pc:docMk/>
            <pc:sldMk cId="1840845046" sldId="323"/>
            <ac:picMk id="2" creationId="{DAD4EF66-F209-5EA0-C306-0EA61877CB27}"/>
          </ac:picMkLst>
        </pc:picChg>
        <pc:picChg chg="mod modCrop">
          <ac:chgData name="Sandvik, Lena Skattum" userId="48fd886a-0520-4448-a408-aef4ea826a66" providerId="ADAL" clId="{CF757645-5134-439A-A8DE-A5FB61B6CFA4}" dt="2025-01-21T12:53:30.919" v="772" actId="1076"/>
          <ac:picMkLst>
            <pc:docMk/>
            <pc:sldMk cId="1840845046" sldId="323"/>
            <ac:picMk id="3" creationId="{4280DAE4-452B-6D98-1398-FF7B0D303195}"/>
          </ac:picMkLst>
        </pc:picChg>
        <pc:picChg chg="del mod">
          <ac:chgData name="Sandvik, Lena Skattum" userId="48fd886a-0520-4448-a408-aef4ea826a66" providerId="ADAL" clId="{CF757645-5134-439A-A8DE-A5FB61B6CFA4}" dt="2025-01-21T12:46:01.536" v="671" actId="478"/>
          <ac:picMkLst>
            <pc:docMk/>
            <pc:sldMk cId="1840845046" sldId="323"/>
            <ac:picMk id="4" creationId="{7FC5BEC6-AF3B-10E1-DA24-3D3FDB2EA058}"/>
          </ac:picMkLst>
        </pc:picChg>
        <pc:picChg chg="add mod">
          <ac:chgData name="Sandvik, Lena Skattum" userId="48fd886a-0520-4448-a408-aef4ea826a66" providerId="ADAL" clId="{CF757645-5134-439A-A8DE-A5FB61B6CFA4}" dt="2025-01-21T12:53:47.855" v="774" actId="1076"/>
          <ac:picMkLst>
            <pc:docMk/>
            <pc:sldMk cId="1840845046" sldId="323"/>
            <ac:picMk id="6" creationId="{F6D64AF4-C14B-A493-3E17-9AEB90F8FFAA}"/>
          </ac:picMkLst>
        </pc:picChg>
      </pc:sldChg>
    </pc:docChg>
  </pc:docChgLst>
  <pc:docChgLst>
    <pc:chgData name="Sandvik, Lena Skattum" userId="48fd886a-0520-4448-a408-aef4ea826a66" providerId="ADAL" clId="{41C0DF1E-D8F2-47D7-87A6-04BB5208E015}"/>
    <pc:docChg chg="undo custSel addSld delSld modSld sldOrd">
      <pc:chgData name="Sandvik, Lena Skattum" userId="48fd886a-0520-4448-a408-aef4ea826a66" providerId="ADAL" clId="{41C0DF1E-D8F2-47D7-87A6-04BB5208E015}" dt="2025-01-10T09:19:44.948" v="1483" actId="20577"/>
      <pc:docMkLst>
        <pc:docMk/>
      </pc:docMkLst>
      <pc:sldChg chg="addSp delSp modSp mod modClrScheme chgLayout">
        <pc:chgData name="Sandvik, Lena Skattum" userId="48fd886a-0520-4448-a408-aef4ea826a66" providerId="ADAL" clId="{41C0DF1E-D8F2-47D7-87A6-04BB5208E015}" dt="2025-01-09T12:37:17.430" v="618" actId="1076"/>
        <pc:sldMkLst>
          <pc:docMk/>
          <pc:sldMk cId="69629147" sldId="295"/>
        </pc:sldMkLst>
        <pc:spChg chg="add del mod">
          <ac:chgData name="Sandvik, Lena Skattum" userId="48fd886a-0520-4448-a408-aef4ea826a66" providerId="ADAL" clId="{41C0DF1E-D8F2-47D7-87A6-04BB5208E015}" dt="2025-01-09T11:28:32.544" v="1" actId="931"/>
          <ac:spMkLst>
            <pc:docMk/>
            <pc:sldMk cId="69629147" sldId="295"/>
            <ac:spMk id="3" creationId="{D660C615-5642-D2C7-25BF-D897F1D056B7}"/>
          </ac:spMkLst>
        </pc:spChg>
        <pc:spChg chg="del mod">
          <ac:chgData name="Sandvik, Lena Skattum" userId="48fd886a-0520-4448-a408-aef4ea826a66" providerId="ADAL" clId="{41C0DF1E-D8F2-47D7-87A6-04BB5208E015}" dt="2025-01-09T11:28:41.248" v="4" actId="478"/>
          <ac:spMkLst>
            <pc:docMk/>
            <pc:sldMk cId="69629147" sldId="295"/>
            <ac:spMk id="7" creationId="{DE8D7952-5437-CD5A-7083-4B6190AD0832}"/>
          </ac:spMkLst>
        </pc:spChg>
        <pc:spChg chg="del">
          <ac:chgData name="Sandvik, Lena Skattum" userId="48fd886a-0520-4448-a408-aef4ea826a66" providerId="ADAL" clId="{41C0DF1E-D8F2-47D7-87A6-04BB5208E015}" dt="2025-01-09T11:28:58.057" v="6" actId="478"/>
          <ac:spMkLst>
            <pc:docMk/>
            <pc:sldMk cId="69629147" sldId="295"/>
            <ac:spMk id="8" creationId="{ED0032B6-5554-C3EB-2FCA-CB2C5207B7A8}"/>
          </ac:spMkLst>
        </pc:spChg>
        <pc:spChg chg="add del mod">
          <ac:chgData name="Sandvik, Lena Skattum" userId="48fd886a-0520-4448-a408-aef4ea826a66" providerId="ADAL" clId="{41C0DF1E-D8F2-47D7-87A6-04BB5208E015}" dt="2025-01-09T11:28:53.279" v="5" actId="478"/>
          <ac:spMkLst>
            <pc:docMk/>
            <pc:sldMk cId="69629147" sldId="295"/>
            <ac:spMk id="9" creationId="{4947AC96-C86E-442F-B625-0C1ECFA3B4EF}"/>
          </ac:spMkLst>
        </pc:spChg>
        <pc:spChg chg="add del mod">
          <ac:chgData name="Sandvik, Lena Skattum" userId="48fd886a-0520-4448-a408-aef4ea826a66" providerId="ADAL" clId="{41C0DF1E-D8F2-47D7-87A6-04BB5208E015}" dt="2025-01-09T11:31:17.003" v="9" actId="478"/>
          <ac:spMkLst>
            <pc:docMk/>
            <pc:sldMk cId="69629147" sldId="295"/>
            <ac:spMk id="11" creationId="{EF0E0BA5-4169-2C4D-2A94-00EF1E939D57}"/>
          </ac:spMkLst>
        </pc:spChg>
        <pc:spChg chg="del mod">
          <ac:chgData name="Sandvik, Lena Skattum" userId="48fd886a-0520-4448-a408-aef4ea826a66" providerId="ADAL" clId="{41C0DF1E-D8F2-47D7-87A6-04BB5208E015}" dt="2025-01-09T12:07:09.001" v="548" actId="478"/>
          <ac:spMkLst>
            <pc:docMk/>
            <pc:sldMk cId="69629147" sldId="295"/>
            <ac:spMk id="16" creationId="{C3843FA8-88F9-CE65-5591-02523C44948B}"/>
          </ac:spMkLst>
        </pc:spChg>
        <pc:spChg chg="add del mod">
          <ac:chgData name="Sandvik, Lena Skattum" userId="48fd886a-0520-4448-a408-aef4ea826a66" providerId="ADAL" clId="{41C0DF1E-D8F2-47D7-87A6-04BB5208E015}" dt="2025-01-09T11:32:04.875" v="23" actId="700"/>
          <ac:spMkLst>
            <pc:docMk/>
            <pc:sldMk cId="69629147" sldId="295"/>
            <ac:spMk id="17" creationId="{6A9A66ED-83EA-B6D7-5700-F9F8262B3D61}"/>
          </ac:spMkLst>
        </pc:spChg>
        <pc:spChg chg="add mod">
          <ac:chgData name="Sandvik, Lena Skattum" userId="48fd886a-0520-4448-a408-aef4ea826a66" providerId="ADAL" clId="{41C0DF1E-D8F2-47D7-87A6-04BB5208E015}" dt="2025-01-09T12:37:17.430" v="618" actId="1076"/>
          <ac:spMkLst>
            <pc:docMk/>
            <pc:sldMk cId="69629147" sldId="295"/>
            <ac:spMk id="22" creationId="{85D156D4-8DB7-6730-F1C6-812087EF37AA}"/>
          </ac:spMkLst>
        </pc:spChg>
        <pc:picChg chg="add del mod modCrop">
          <ac:chgData name="Sandvik, Lena Skattum" userId="48fd886a-0520-4448-a408-aef4ea826a66" providerId="ADAL" clId="{41C0DF1E-D8F2-47D7-87A6-04BB5208E015}" dt="2025-01-09T11:31:38.932" v="14" actId="478"/>
          <ac:picMkLst>
            <pc:docMk/>
            <pc:sldMk cId="69629147" sldId="295"/>
            <ac:picMk id="5" creationId="{0C031A1D-EEAA-2859-869C-B9726C3C273E}"/>
          </ac:picMkLst>
        </pc:picChg>
        <pc:picChg chg="del">
          <ac:chgData name="Sandvik, Lena Skattum" userId="48fd886a-0520-4448-a408-aef4ea826a66" providerId="ADAL" clId="{41C0DF1E-D8F2-47D7-87A6-04BB5208E015}" dt="2025-01-09T11:28:19.880" v="0" actId="478"/>
          <ac:picMkLst>
            <pc:docMk/>
            <pc:sldMk cId="69629147" sldId="295"/>
            <ac:picMk id="12" creationId="{E32A9263-F55C-3FAE-C46E-020BC6B29C7D}"/>
          </ac:picMkLst>
        </pc:picChg>
        <pc:picChg chg="del mod">
          <ac:chgData name="Sandvik, Lena Skattum" userId="48fd886a-0520-4448-a408-aef4ea826a66" providerId="ADAL" clId="{41C0DF1E-D8F2-47D7-87A6-04BB5208E015}" dt="2025-01-09T11:31:41.116" v="15" actId="478"/>
          <ac:picMkLst>
            <pc:docMk/>
            <pc:sldMk cId="69629147" sldId="295"/>
            <ac:picMk id="14" creationId="{CA299830-48BE-F4DE-2193-30FCFD8608CB}"/>
          </ac:picMkLst>
        </pc:picChg>
        <pc:picChg chg="add mod">
          <ac:chgData name="Sandvik, Lena Skattum" userId="48fd886a-0520-4448-a408-aef4ea826a66" providerId="ADAL" clId="{41C0DF1E-D8F2-47D7-87A6-04BB5208E015}" dt="2025-01-09T11:31:58.559" v="22" actId="931"/>
          <ac:picMkLst>
            <pc:docMk/>
            <pc:sldMk cId="69629147" sldId="295"/>
            <ac:picMk id="19" creationId="{946EEBDF-6483-CC9C-1D2B-F314B838A87C}"/>
          </ac:picMkLst>
        </pc:picChg>
        <pc:picChg chg="add mod ord">
          <ac:chgData name="Sandvik, Lena Skattum" userId="48fd886a-0520-4448-a408-aef4ea826a66" providerId="ADAL" clId="{41C0DF1E-D8F2-47D7-87A6-04BB5208E015}" dt="2025-01-09T12:36:45.177" v="615" actId="1076"/>
          <ac:picMkLst>
            <pc:docMk/>
            <pc:sldMk cId="69629147" sldId="295"/>
            <ac:picMk id="21" creationId="{81AC2EE2-4536-8EF6-A251-2B599212130A}"/>
          </ac:picMkLst>
        </pc:picChg>
      </pc:sldChg>
      <pc:sldChg chg="addSp delSp modSp mod">
        <pc:chgData name="Sandvik, Lena Skattum" userId="48fd886a-0520-4448-a408-aef4ea826a66" providerId="ADAL" clId="{41C0DF1E-D8F2-47D7-87A6-04BB5208E015}" dt="2025-01-10T09:18:41.184" v="1480" actId="1076"/>
        <pc:sldMkLst>
          <pc:docMk/>
          <pc:sldMk cId="2327318093" sldId="296"/>
        </pc:sldMkLst>
        <pc:spChg chg="mod">
          <ac:chgData name="Sandvik, Lena Skattum" userId="48fd886a-0520-4448-a408-aef4ea826a66" providerId="ADAL" clId="{41C0DF1E-D8F2-47D7-87A6-04BB5208E015}" dt="2025-01-09T12:05:43.568" v="545" actId="6549"/>
          <ac:spMkLst>
            <pc:docMk/>
            <pc:sldMk cId="2327318093" sldId="296"/>
            <ac:spMk id="10" creationId="{C7E68659-839F-E91A-E21B-CC7C5FB3AAE3}"/>
          </ac:spMkLst>
        </pc:spChg>
        <pc:spChg chg="add mod">
          <ac:chgData name="Sandvik, Lena Skattum" userId="48fd886a-0520-4448-a408-aef4ea826a66" providerId="ADAL" clId="{41C0DF1E-D8F2-47D7-87A6-04BB5208E015}" dt="2025-01-10T09:18:02.903" v="1475" actId="1076"/>
          <ac:spMkLst>
            <pc:docMk/>
            <pc:sldMk cId="2327318093" sldId="296"/>
            <ac:spMk id="11" creationId="{1188F44E-4B94-FF82-6C1F-CA6A5D2F134A}"/>
          </ac:spMkLst>
        </pc:spChg>
        <pc:picChg chg="add del mod modCrop">
          <ac:chgData name="Sandvik, Lena Skattum" userId="48fd886a-0520-4448-a408-aef4ea826a66" providerId="ADAL" clId="{41C0DF1E-D8F2-47D7-87A6-04BB5208E015}" dt="2025-01-09T11:40:15.310" v="75" actId="478"/>
          <ac:picMkLst>
            <pc:docMk/>
            <pc:sldMk cId="2327318093" sldId="296"/>
            <ac:picMk id="3" creationId="{44288A0F-759A-0856-841E-0950DCCDF6A2}"/>
          </ac:picMkLst>
        </pc:picChg>
        <pc:picChg chg="add del mod">
          <ac:chgData name="Sandvik, Lena Skattum" userId="48fd886a-0520-4448-a408-aef4ea826a66" providerId="ADAL" clId="{41C0DF1E-D8F2-47D7-87A6-04BB5208E015}" dt="2025-01-09T11:36:53.750" v="48" actId="478"/>
          <ac:picMkLst>
            <pc:docMk/>
            <pc:sldMk cId="2327318093" sldId="296"/>
            <ac:picMk id="4" creationId="{CC15691A-6B63-384F-07F8-45C6F95ADEF8}"/>
          </ac:picMkLst>
        </pc:picChg>
        <pc:picChg chg="add mod modCrop">
          <ac:chgData name="Sandvik, Lena Skattum" userId="48fd886a-0520-4448-a408-aef4ea826a66" providerId="ADAL" clId="{41C0DF1E-D8F2-47D7-87A6-04BB5208E015}" dt="2025-01-10T09:18:41.184" v="1480" actId="1076"/>
          <ac:picMkLst>
            <pc:docMk/>
            <pc:sldMk cId="2327318093" sldId="296"/>
            <ac:picMk id="6" creationId="{8EE151F7-327C-3A1D-0020-0141C690F780}"/>
          </ac:picMkLst>
        </pc:picChg>
        <pc:picChg chg="add mod modCrop">
          <ac:chgData name="Sandvik, Lena Skattum" userId="48fd886a-0520-4448-a408-aef4ea826a66" providerId="ADAL" clId="{41C0DF1E-D8F2-47D7-87A6-04BB5208E015}" dt="2025-01-10T09:18:38.832" v="1479" actId="1076"/>
          <ac:picMkLst>
            <pc:docMk/>
            <pc:sldMk cId="2327318093" sldId="296"/>
            <ac:picMk id="7" creationId="{E3326111-D265-B931-01B7-AA3712E6B063}"/>
          </ac:picMkLst>
        </pc:picChg>
        <pc:picChg chg="add mod modCrop">
          <ac:chgData name="Sandvik, Lena Skattum" userId="48fd886a-0520-4448-a408-aef4ea826a66" providerId="ADAL" clId="{41C0DF1E-D8F2-47D7-87A6-04BB5208E015}" dt="2025-01-10T09:18:25.322" v="1477" actId="1076"/>
          <ac:picMkLst>
            <pc:docMk/>
            <pc:sldMk cId="2327318093" sldId="296"/>
            <ac:picMk id="8" creationId="{D1299F00-B9AC-384C-DAB9-A803B1BEB293}"/>
          </ac:picMkLst>
        </pc:picChg>
        <pc:picChg chg="add mod modCrop">
          <ac:chgData name="Sandvik, Lena Skattum" userId="48fd886a-0520-4448-a408-aef4ea826a66" providerId="ADAL" clId="{41C0DF1E-D8F2-47D7-87A6-04BB5208E015}" dt="2025-01-10T09:17:44.998" v="1473" actId="732"/>
          <ac:picMkLst>
            <pc:docMk/>
            <pc:sldMk cId="2327318093" sldId="296"/>
            <ac:picMk id="9" creationId="{4796B1E0-23BC-29A3-42C5-96B88ABB6DD4}"/>
          </ac:picMkLst>
        </pc:picChg>
        <pc:picChg chg="del">
          <ac:chgData name="Sandvik, Lena Skattum" userId="48fd886a-0520-4448-a408-aef4ea826a66" providerId="ADAL" clId="{41C0DF1E-D8F2-47D7-87A6-04BB5208E015}" dt="2025-01-09T11:33:33.009" v="36" actId="478"/>
          <ac:picMkLst>
            <pc:docMk/>
            <pc:sldMk cId="2327318093" sldId="296"/>
            <ac:picMk id="12" creationId="{921E37D9-B94E-3FFC-5E35-F78C04E31EA2}"/>
          </ac:picMkLst>
        </pc:picChg>
        <pc:picChg chg="del mod modCrop">
          <ac:chgData name="Sandvik, Lena Skattum" userId="48fd886a-0520-4448-a408-aef4ea826a66" providerId="ADAL" clId="{41C0DF1E-D8F2-47D7-87A6-04BB5208E015}" dt="2025-01-09T11:40:03.893" v="72" actId="478"/>
          <ac:picMkLst>
            <pc:docMk/>
            <pc:sldMk cId="2327318093" sldId="296"/>
            <ac:picMk id="14" creationId="{8A92EF8B-FB2B-B3F5-761B-9D4E4ECADB6D}"/>
          </ac:picMkLst>
        </pc:picChg>
        <pc:picChg chg="del mod modCrop">
          <ac:chgData name="Sandvik, Lena Skattum" userId="48fd886a-0520-4448-a408-aef4ea826a66" providerId="ADAL" clId="{41C0DF1E-D8F2-47D7-87A6-04BB5208E015}" dt="2025-01-09T11:40:06.470" v="73" actId="478"/>
          <ac:picMkLst>
            <pc:docMk/>
            <pc:sldMk cId="2327318093" sldId="296"/>
            <ac:picMk id="16" creationId="{391F849C-80E8-5592-0C75-61CE7E2E10E0}"/>
          </ac:picMkLst>
        </pc:picChg>
        <pc:picChg chg="del mod">
          <ac:chgData name="Sandvik, Lena Skattum" userId="48fd886a-0520-4448-a408-aef4ea826a66" providerId="ADAL" clId="{41C0DF1E-D8F2-47D7-87A6-04BB5208E015}" dt="2025-01-09T11:40:08.655" v="74" actId="478"/>
          <ac:picMkLst>
            <pc:docMk/>
            <pc:sldMk cId="2327318093" sldId="296"/>
            <ac:picMk id="18" creationId="{70E9E984-C33E-45DF-29A5-5345C0CA08A9}"/>
          </ac:picMkLst>
        </pc:picChg>
      </pc:sldChg>
      <pc:sldChg chg="addSp modSp mod">
        <pc:chgData name="Sandvik, Lena Skattum" userId="48fd886a-0520-4448-a408-aef4ea826a66" providerId="ADAL" clId="{41C0DF1E-D8F2-47D7-87A6-04BB5208E015}" dt="2025-01-09T13:37:06.666" v="622" actId="20577"/>
        <pc:sldMkLst>
          <pc:docMk/>
          <pc:sldMk cId="2925035434" sldId="298"/>
        </pc:sldMkLst>
        <pc:spChg chg="mod">
          <ac:chgData name="Sandvik, Lena Skattum" userId="48fd886a-0520-4448-a408-aef4ea826a66" providerId="ADAL" clId="{41C0DF1E-D8F2-47D7-87A6-04BB5208E015}" dt="2025-01-09T13:37:06.666" v="622" actId="20577"/>
          <ac:spMkLst>
            <pc:docMk/>
            <pc:sldMk cId="2925035434" sldId="298"/>
            <ac:spMk id="10" creationId="{C7E68659-839F-E91A-E21B-CC7C5FB3AAE3}"/>
          </ac:spMkLst>
        </pc:spChg>
        <pc:picChg chg="add mod">
          <ac:chgData name="Sandvik, Lena Skattum" userId="48fd886a-0520-4448-a408-aef4ea826a66" providerId="ADAL" clId="{41C0DF1E-D8F2-47D7-87A6-04BB5208E015}" dt="2025-01-09T12:02:21.710" v="448" actId="1076"/>
          <ac:picMkLst>
            <pc:docMk/>
            <pc:sldMk cId="2925035434" sldId="298"/>
            <ac:picMk id="2" creationId="{8AB41AD5-EE5F-3E59-66DC-AE5E9CDFF427}"/>
          </ac:picMkLst>
        </pc:picChg>
        <pc:picChg chg="mod">
          <ac:chgData name="Sandvik, Lena Skattum" userId="48fd886a-0520-4448-a408-aef4ea826a66" providerId="ADAL" clId="{41C0DF1E-D8F2-47D7-87A6-04BB5208E015}" dt="2025-01-09T12:02:25.001" v="449" actId="1076"/>
          <ac:picMkLst>
            <pc:docMk/>
            <pc:sldMk cId="2925035434" sldId="298"/>
            <ac:picMk id="3" creationId="{E445A8DD-90BB-C9A0-7AF1-CAC90620770E}"/>
          </ac:picMkLst>
        </pc:picChg>
      </pc:sldChg>
      <pc:sldChg chg="del">
        <pc:chgData name="Sandvik, Lena Skattum" userId="48fd886a-0520-4448-a408-aef4ea826a66" providerId="ADAL" clId="{41C0DF1E-D8F2-47D7-87A6-04BB5208E015}" dt="2025-01-09T11:56:06.761" v="100" actId="47"/>
        <pc:sldMkLst>
          <pc:docMk/>
          <pc:sldMk cId="4058387644" sldId="299"/>
        </pc:sldMkLst>
      </pc:sldChg>
      <pc:sldChg chg="addSp delSp modSp mod">
        <pc:chgData name="Sandvik, Lena Skattum" userId="48fd886a-0520-4448-a408-aef4ea826a66" providerId="ADAL" clId="{41C0DF1E-D8F2-47D7-87A6-04BB5208E015}" dt="2025-01-09T14:18:30.633" v="1303" actId="6549"/>
        <pc:sldMkLst>
          <pc:docMk/>
          <pc:sldMk cId="4193859522" sldId="300"/>
        </pc:sldMkLst>
        <pc:spChg chg="add del">
          <ac:chgData name="Sandvik, Lena Skattum" userId="48fd886a-0520-4448-a408-aef4ea826a66" providerId="ADAL" clId="{41C0DF1E-D8F2-47D7-87A6-04BB5208E015}" dt="2025-01-09T14:16:05.040" v="1278" actId="22"/>
          <ac:spMkLst>
            <pc:docMk/>
            <pc:sldMk cId="4193859522" sldId="300"/>
            <ac:spMk id="5" creationId="{5F7A202F-2F48-3B0A-299E-DAB5C2F6153A}"/>
          </ac:spMkLst>
        </pc:spChg>
        <pc:spChg chg="add mod">
          <ac:chgData name="Sandvik, Lena Skattum" userId="48fd886a-0520-4448-a408-aef4ea826a66" providerId="ADAL" clId="{41C0DF1E-D8F2-47D7-87A6-04BB5208E015}" dt="2025-01-09T14:18:30.633" v="1303" actId="6549"/>
          <ac:spMkLst>
            <pc:docMk/>
            <pc:sldMk cId="4193859522" sldId="300"/>
            <ac:spMk id="6" creationId="{B474882B-F8B2-9268-55B6-D296BC5699FB}"/>
          </ac:spMkLst>
        </pc:spChg>
        <pc:spChg chg="mod">
          <ac:chgData name="Sandvik, Lena Skattum" userId="48fd886a-0520-4448-a408-aef4ea826a66" providerId="ADAL" clId="{41C0DF1E-D8F2-47D7-87A6-04BB5208E015}" dt="2025-01-09T13:47:19.159" v="718" actId="20577"/>
          <ac:spMkLst>
            <pc:docMk/>
            <pc:sldMk cId="4193859522" sldId="300"/>
            <ac:spMk id="10" creationId="{C7E68659-839F-E91A-E21B-CC7C5FB3AAE3}"/>
          </ac:spMkLst>
        </pc:spChg>
        <pc:picChg chg="add mod modCrop">
          <ac:chgData name="Sandvik, Lena Skattum" userId="48fd886a-0520-4448-a408-aef4ea826a66" providerId="ADAL" clId="{41C0DF1E-D8F2-47D7-87A6-04BB5208E015}" dt="2025-01-09T13:42:13.933" v="654" actId="1076"/>
          <ac:picMkLst>
            <pc:docMk/>
            <pc:sldMk cId="4193859522" sldId="300"/>
            <ac:picMk id="3" creationId="{ECD2A962-4675-3492-942E-4F9F76EAE0A3}"/>
          </ac:picMkLst>
        </pc:picChg>
        <pc:picChg chg="del">
          <ac:chgData name="Sandvik, Lena Skattum" userId="48fd886a-0520-4448-a408-aef4ea826a66" providerId="ADAL" clId="{41C0DF1E-D8F2-47D7-87A6-04BB5208E015}" dt="2025-01-09T12:08:43.972" v="549" actId="478"/>
          <ac:picMkLst>
            <pc:docMk/>
            <pc:sldMk cId="4193859522" sldId="300"/>
            <ac:picMk id="7" creationId="{F567C3AF-3C93-4335-955D-1BCDE0FD5498}"/>
          </ac:picMkLst>
        </pc:picChg>
        <pc:picChg chg="del">
          <ac:chgData name="Sandvik, Lena Skattum" userId="48fd886a-0520-4448-a408-aef4ea826a66" providerId="ADAL" clId="{41C0DF1E-D8F2-47D7-87A6-04BB5208E015}" dt="2025-01-09T13:40:37.076" v="642" actId="21"/>
          <ac:picMkLst>
            <pc:docMk/>
            <pc:sldMk cId="4193859522" sldId="300"/>
            <ac:picMk id="11" creationId="{DEE589A7-8F12-A1E9-AFC5-9D77584439D7}"/>
          </ac:picMkLst>
        </pc:picChg>
        <pc:picChg chg="mod ord">
          <ac:chgData name="Sandvik, Lena Skattum" userId="48fd886a-0520-4448-a408-aef4ea826a66" providerId="ADAL" clId="{41C0DF1E-D8F2-47D7-87A6-04BB5208E015}" dt="2025-01-09T13:47:53.861" v="720" actId="1076"/>
          <ac:picMkLst>
            <pc:docMk/>
            <pc:sldMk cId="4193859522" sldId="300"/>
            <ac:picMk id="13" creationId="{6E4C2CFE-723B-C5CA-A70A-311A4F1923EA}"/>
          </ac:picMkLst>
        </pc:picChg>
      </pc:sldChg>
      <pc:sldChg chg="addSp delSp modSp mod">
        <pc:chgData name="Sandvik, Lena Skattum" userId="48fd886a-0520-4448-a408-aef4ea826a66" providerId="ADAL" clId="{41C0DF1E-D8F2-47D7-87A6-04BB5208E015}" dt="2025-01-09T12:06:49.624" v="547" actId="1076"/>
        <pc:sldMkLst>
          <pc:docMk/>
          <pc:sldMk cId="2057042621" sldId="301"/>
        </pc:sldMkLst>
        <pc:spChg chg="mod">
          <ac:chgData name="Sandvik, Lena Skattum" userId="48fd886a-0520-4448-a408-aef4ea826a66" providerId="ADAL" clId="{41C0DF1E-D8F2-47D7-87A6-04BB5208E015}" dt="2025-01-09T12:06:33.002" v="546" actId="113"/>
          <ac:spMkLst>
            <pc:docMk/>
            <pc:sldMk cId="2057042621" sldId="301"/>
            <ac:spMk id="10" creationId="{C7E68659-839F-E91A-E21B-CC7C5FB3AAE3}"/>
          </ac:spMkLst>
        </pc:spChg>
        <pc:picChg chg="del">
          <ac:chgData name="Sandvik, Lena Skattum" userId="48fd886a-0520-4448-a408-aef4ea826a66" providerId="ADAL" clId="{41C0DF1E-D8F2-47D7-87A6-04BB5208E015}" dt="2025-01-09T11:59:36.905" v="190" actId="478"/>
          <ac:picMkLst>
            <pc:docMk/>
            <pc:sldMk cId="2057042621" sldId="301"/>
            <ac:picMk id="3" creationId="{914041ED-7958-85EE-FDD8-79C30BCE0E49}"/>
          </ac:picMkLst>
        </pc:picChg>
        <pc:picChg chg="add mod modCrop">
          <ac:chgData name="Sandvik, Lena Skattum" userId="48fd886a-0520-4448-a408-aef4ea826a66" providerId="ADAL" clId="{41C0DF1E-D8F2-47D7-87A6-04BB5208E015}" dt="2025-01-09T12:06:49.624" v="547" actId="1076"/>
          <ac:picMkLst>
            <pc:docMk/>
            <pc:sldMk cId="2057042621" sldId="301"/>
            <ac:picMk id="4" creationId="{D55B1CBC-63E8-C077-D1C8-A1C5976092F2}"/>
          </ac:picMkLst>
        </pc:picChg>
      </pc:sldChg>
      <pc:sldChg chg="addSp delSp modSp del mod">
        <pc:chgData name="Sandvik, Lena Skattum" userId="48fd886a-0520-4448-a408-aef4ea826a66" providerId="ADAL" clId="{41C0DF1E-D8F2-47D7-87A6-04BB5208E015}" dt="2025-01-09T13:54:48.182" v="801" actId="47"/>
        <pc:sldMkLst>
          <pc:docMk/>
          <pc:sldMk cId="3587669805" sldId="302"/>
        </pc:sldMkLst>
        <pc:picChg chg="del">
          <ac:chgData name="Sandvik, Lena Skattum" userId="48fd886a-0520-4448-a408-aef4ea826a66" providerId="ADAL" clId="{41C0DF1E-D8F2-47D7-87A6-04BB5208E015}" dt="2025-01-09T12:08:49.908" v="550" actId="478"/>
          <ac:picMkLst>
            <pc:docMk/>
            <pc:sldMk cId="3587669805" sldId="302"/>
            <ac:picMk id="3" creationId="{FFF5706E-9F14-CC97-E1BD-E2376F318948}"/>
          </ac:picMkLst>
        </pc:picChg>
        <pc:picChg chg="add mod">
          <ac:chgData name="Sandvik, Lena Skattum" userId="48fd886a-0520-4448-a408-aef4ea826a66" providerId="ADAL" clId="{41C0DF1E-D8F2-47D7-87A6-04BB5208E015}" dt="2025-01-09T13:40:46.513" v="645" actId="1076"/>
          <ac:picMkLst>
            <pc:docMk/>
            <pc:sldMk cId="3587669805" sldId="302"/>
            <ac:picMk id="11" creationId="{DEE589A7-8F12-A1E9-AFC5-9D77584439D7}"/>
          </ac:picMkLst>
        </pc:picChg>
      </pc:sldChg>
      <pc:sldChg chg="del">
        <pc:chgData name="Sandvik, Lena Skattum" userId="48fd886a-0520-4448-a408-aef4ea826a66" providerId="ADAL" clId="{41C0DF1E-D8F2-47D7-87A6-04BB5208E015}" dt="2025-01-09T14:18:47.706" v="1304" actId="47"/>
        <pc:sldMkLst>
          <pc:docMk/>
          <pc:sldMk cId="106501081" sldId="303"/>
        </pc:sldMkLst>
      </pc:sldChg>
      <pc:sldChg chg="modSp mod">
        <pc:chgData name="Sandvik, Lena Skattum" userId="48fd886a-0520-4448-a408-aef4ea826a66" providerId="ADAL" clId="{41C0DF1E-D8F2-47D7-87A6-04BB5208E015}" dt="2025-01-10T09:05:45.057" v="1376" actId="1076"/>
        <pc:sldMkLst>
          <pc:docMk/>
          <pc:sldMk cId="3772553521" sldId="305"/>
        </pc:sldMkLst>
        <pc:picChg chg="mod">
          <ac:chgData name="Sandvik, Lena Skattum" userId="48fd886a-0520-4448-a408-aef4ea826a66" providerId="ADAL" clId="{41C0DF1E-D8F2-47D7-87A6-04BB5208E015}" dt="2025-01-10T09:05:45.057" v="1376" actId="1076"/>
          <ac:picMkLst>
            <pc:docMk/>
            <pc:sldMk cId="3772553521" sldId="305"/>
            <ac:picMk id="8" creationId="{3821DDCB-2F11-EC29-515F-B308A6DF5943}"/>
          </ac:picMkLst>
        </pc:picChg>
      </pc:sldChg>
      <pc:sldChg chg="addSp delSp modSp add mod">
        <pc:chgData name="Sandvik, Lena Skattum" userId="48fd886a-0520-4448-a408-aef4ea826a66" providerId="ADAL" clId="{41C0DF1E-D8F2-47D7-87A6-04BB5208E015}" dt="2025-01-09T14:18:20.982" v="1301" actId="6549"/>
        <pc:sldMkLst>
          <pc:docMk/>
          <pc:sldMk cId="489069058" sldId="314"/>
        </pc:sldMkLst>
        <pc:spChg chg="add mod">
          <ac:chgData name="Sandvik, Lena Skattum" userId="48fd886a-0520-4448-a408-aef4ea826a66" providerId="ADAL" clId="{41C0DF1E-D8F2-47D7-87A6-04BB5208E015}" dt="2025-01-09T14:18:20.982" v="1301" actId="6549"/>
          <ac:spMkLst>
            <pc:docMk/>
            <pc:sldMk cId="489069058" sldId="314"/>
            <ac:spMk id="5" creationId="{F3B98CC3-0B05-20F6-F2BB-1319CB2227BA}"/>
          </ac:spMkLst>
        </pc:spChg>
        <pc:spChg chg="add del mod">
          <ac:chgData name="Sandvik, Lena Skattum" userId="48fd886a-0520-4448-a408-aef4ea826a66" providerId="ADAL" clId="{41C0DF1E-D8F2-47D7-87A6-04BB5208E015}" dt="2025-01-09T14:07:03.155" v="1042" actId="20577"/>
          <ac:spMkLst>
            <pc:docMk/>
            <pc:sldMk cId="489069058" sldId="314"/>
            <ac:spMk id="10" creationId="{9741F6C0-4BAD-4F05-5200-501DB8B46EA8}"/>
          </ac:spMkLst>
        </pc:spChg>
        <pc:picChg chg="add mod">
          <ac:chgData name="Sandvik, Lena Skattum" userId="48fd886a-0520-4448-a408-aef4ea826a66" providerId="ADAL" clId="{41C0DF1E-D8F2-47D7-87A6-04BB5208E015}" dt="2025-01-09T13:51:33.047" v="732" actId="1076"/>
          <ac:picMkLst>
            <pc:docMk/>
            <pc:sldMk cId="489069058" sldId="314"/>
            <ac:picMk id="2" creationId="{34CE0130-63E9-F6D3-F720-0B45E3EDC77F}"/>
          </ac:picMkLst>
        </pc:picChg>
        <pc:picChg chg="mod">
          <ac:chgData name="Sandvik, Lena Skattum" userId="48fd886a-0520-4448-a408-aef4ea826a66" providerId="ADAL" clId="{41C0DF1E-D8F2-47D7-87A6-04BB5208E015}" dt="2025-01-09T13:51:20.145" v="731" actId="14826"/>
          <ac:picMkLst>
            <pc:docMk/>
            <pc:sldMk cId="489069058" sldId="314"/>
            <ac:picMk id="3" creationId="{91E8515B-4116-3394-5E54-C223C0FDEC25}"/>
          </ac:picMkLst>
        </pc:picChg>
        <pc:picChg chg="add del mod">
          <ac:chgData name="Sandvik, Lena Skattum" userId="48fd886a-0520-4448-a408-aef4ea826a66" providerId="ADAL" clId="{41C0DF1E-D8F2-47D7-87A6-04BB5208E015}" dt="2025-01-09T13:51:53.450" v="735" actId="478"/>
          <ac:picMkLst>
            <pc:docMk/>
            <pc:sldMk cId="489069058" sldId="314"/>
            <ac:picMk id="4" creationId="{4CFC62BF-E25B-6E69-DC18-009F26022EC8}"/>
          </ac:picMkLst>
        </pc:picChg>
        <pc:picChg chg="del mod">
          <ac:chgData name="Sandvik, Lena Skattum" userId="48fd886a-0520-4448-a408-aef4ea826a66" providerId="ADAL" clId="{41C0DF1E-D8F2-47D7-87A6-04BB5208E015}" dt="2025-01-09T13:49:55.597" v="727" actId="478"/>
          <ac:picMkLst>
            <pc:docMk/>
            <pc:sldMk cId="489069058" sldId="314"/>
            <ac:picMk id="13" creationId="{D96F0A6C-7C06-C9C1-1D6A-BB928359A940}"/>
          </ac:picMkLst>
        </pc:picChg>
      </pc:sldChg>
      <pc:sldChg chg="addSp modSp add mod ord">
        <pc:chgData name="Sandvik, Lena Skattum" userId="48fd886a-0520-4448-a408-aef4ea826a66" providerId="ADAL" clId="{41C0DF1E-D8F2-47D7-87A6-04BB5208E015}" dt="2025-01-09T14:18:08.817" v="1298" actId="6549"/>
        <pc:sldMkLst>
          <pc:docMk/>
          <pc:sldMk cId="817531005" sldId="315"/>
        </pc:sldMkLst>
        <pc:spChg chg="add mod">
          <ac:chgData name="Sandvik, Lena Skattum" userId="48fd886a-0520-4448-a408-aef4ea826a66" providerId="ADAL" clId="{41C0DF1E-D8F2-47D7-87A6-04BB5208E015}" dt="2025-01-09T14:18:08.817" v="1298" actId="6549"/>
          <ac:spMkLst>
            <pc:docMk/>
            <pc:sldMk cId="817531005" sldId="315"/>
            <ac:spMk id="2" creationId="{6B41827E-285D-20FF-0AA2-03255BE841D9}"/>
          </ac:spMkLst>
        </pc:spChg>
        <pc:spChg chg="mod">
          <ac:chgData name="Sandvik, Lena Skattum" userId="48fd886a-0520-4448-a408-aef4ea826a66" providerId="ADAL" clId="{41C0DF1E-D8F2-47D7-87A6-04BB5208E015}" dt="2025-01-09T14:12:10.031" v="1275" actId="20577"/>
          <ac:spMkLst>
            <pc:docMk/>
            <pc:sldMk cId="817531005" sldId="315"/>
            <ac:spMk id="10" creationId="{5716B6AF-E90A-36A5-30C5-BB792DDC4620}"/>
          </ac:spMkLst>
        </pc:spChg>
        <pc:picChg chg="mod">
          <ac:chgData name="Sandvik, Lena Skattum" userId="48fd886a-0520-4448-a408-aef4ea826a66" providerId="ADAL" clId="{41C0DF1E-D8F2-47D7-87A6-04BB5208E015}" dt="2025-01-09T14:15:13.277" v="1276" actId="14826"/>
          <ac:picMkLst>
            <pc:docMk/>
            <pc:sldMk cId="817531005" sldId="315"/>
            <ac:picMk id="3" creationId="{07928762-FB55-CF28-1972-9F5AFA1B16F6}"/>
          </ac:picMkLst>
        </pc:picChg>
        <pc:picChg chg="mod">
          <ac:chgData name="Sandvik, Lena Skattum" userId="48fd886a-0520-4448-a408-aef4ea826a66" providerId="ADAL" clId="{41C0DF1E-D8F2-47D7-87A6-04BB5208E015}" dt="2025-01-09T14:09:03.411" v="1057" actId="1076"/>
          <ac:picMkLst>
            <pc:docMk/>
            <pc:sldMk cId="817531005" sldId="315"/>
            <ac:picMk id="13" creationId="{FE5C4277-C2D3-7A69-4A0B-6767B6A9CF80}"/>
          </ac:picMkLst>
        </pc:picChg>
      </pc:sldChg>
      <pc:sldChg chg="addSp delSp modSp add mod ord">
        <pc:chgData name="Sandvik, Lena Skattum" userId="48fd886a-0520-4448-a408-aef4ea826a66" providerId="ADAL" clId="{41C0DF1E-D8F2-47D7-87A6-04BB5208E015}" dt="2025-01-10T08:45:00.179" v="1372" actId="20577"/>
        <pc:sldMkLst>
          <pc:docMk/>
          <pc:sldMk cId="1274434383" sldId="316"/>
        </pc:sldMkLst>
        <pc:spChg chg="mod">
          <ac:chgData name="Sandvik, Lena Skattum" userId="48fd886a-0520-4448-a408-aef4ea826a66" providerId="ADAL" clId="{41C0DF1E-D8F2-47D7-87A6-04BB5208E015}" dt="2025-01-10T08:45:00.179" v="1372" actId="20577"/>
          <ac:spMkLst>
            <pc:docMk/>
            <pc:sldMk cId="1274434383" sldId="316"/>
            <ac:spMk id="10" creationId="{E969FB80-9EA7-E26D-8B61-A209520EE771}"/>
          </ac:spMkLst>
        </pc:spChg>
        <pc:picChg chg="del">
          <ac:chgData name="Sandvik, Lena Skattum" userId="48fd886a-0520-4448-a408-aef4ea826a66" providerId="ADAL" clId="{41C0DF1E-D8F2-47D7-87A6-04BB5208E015}" dt="2025-01-10T08:10:26.080" v="1309" actId="478"/>
          <ac:picMkLst>
            <pc:docMk/>
            <pc:sldMk cId="1274434383" sldId="316"/>
            <ac:picMk id="2" creationId="{93DA69C8-271C-016B-CF82-19D76FA70CC4}"/>
          </ac:picMkLst>
        </pc:picChg>
        <pc:picChg chg="mod">
          <ac:chgData name="Sandvik, Lena Skattum" userId="48fd886a-0520-4448-a408-aef4ea826a66" providerId="ADAL" clId="{41C0DF1E-D8F2-47D7-87A6-04BB5208E015}" dt="2025-01-10T08:10:05.854" v="1308" actId="14826"/>
          <ac:picMkLst>
            <pc:docMk/>
            <pc:sldMk cId="1274434383" sldId="316"/>
            <ac:picMk id="3" creationId="{FBDB065B-B544-1B4D-9DFF-C9CC35D135F5}"/>
          </ac:picMkLst>
        </pc:picChg>
        <pc:picChg chg="add mod">
          <ac:chgData name="Sandvik, Lena Skattum" userId="48fd886a-0520-4448-a408-aef4ea826a66" providerId="ADAL" clId="{41C0DF1E-D8F2-47D7-87A6-04BB5208E015}" dt="2025-01-10T08:11:28.073" v="1310" actId="931"/>
          <ac:picMkLst>
            <pc:docMk/>
            <pc:sldMk cId="1274434383" sldId="316"/>
            <ac:picMk id="6" creationId="{7615A7A2-487A-01B7-DA8F-4680C67BCE99}"/>
          </ac:picMkLst>
        </pc:picChg>
        <pc:picChg chg="add mod modCrop">
          <ac:chgData name="Sandvik, Lena Skattum" userId="48fd886a-0520-4448-a408-aef4ea826a66" providerId="ADAL" clId="{41C0DF1E-D8F2-47D7-87A6-04BB5208E015}" dt="2025-01-10T08:43:02.245" v="1322" actId="732"/>
          <ac:picMkLst>
            <pc:docMk/>
            <pc:sldMk cId="1274434383" sldId="316"/>
            <ac:picMk id="8" creationId="{36E7A4B9-F3AD-3CFB-3469-111F7B194F20}"/>
          </ac:picMkLst>
        </pc:picChg>
      </pc:sldChg>
      <pc:sldChg chg="addSp delSp modSp add mod ord">
        <pc:chgData name="Sandvik, Lena Skattum" userId="48fd886a-0520-4448-a408-aef4ea826a66" providerId="ADAL" clId="{41C0DF1E-D8F2-47D7-87A6-04BB5208E015}" dt="2025-01-10T09:19:44.948" v="1483" actId="20577"/>
        <pc:sldMkLst>
          <pc:docMk/>
          <pc:sldMk cId="2182847165" sldId="317"/>
        </pc:sldMkLst>
        <pc:spChg chg="mod">
          <ac:chgData name="Sandvik, Lena Skattum" userId="48fd886a-0520-4448-a408-aef4ea826a66" providerId="ADAL" clId="{41C0DF1E-D8F2-47D7-87A6-04BB5208E015}" dt="2025-01-10T09:19:44.948" v="1483" actId="20577"/>
          <ac:spMkLst>
            <pc:docMk/>
            <pc:sldMk cId="2182847165" sldId="317"/>
            <ac:spMk id="10" creationId="{55251DF8-4224-5CB0-4A5C-97751EF042EB}"/>
          </ac:spMkLst>
        </pc:spChg>
        <pc:picChg chg="mod">
          <ac:chgData name="Sandvik, Lena Skattum" userId="48fd886a-0520-4448-a408-aef4ea826a66" providerId="ADAL" clId="{41C0DF1E-D8F2-47D7-87A6-04BB5208E015}" dt="2025-01-10T09:06:27.820" v="1379" actId="14826"/>
          <ac:picMkLst>
            <pc:docMk/>
            <pc:sldMk cId="2182847165" sldId="317"/>
            <ac:picMk id="3" creationId="{351FFEB0-CBC0-7E44-C339-C54FA45B8A38}"/>
          </ac:picMkLst>
        </pc:picChg>
        <pc:picChg chg="add mod">
          <ac:chgData name="Sandvik, Lena Skattum" userId="48fd886a-0520-4448-a408-aef4ea826a66" providerId="ADAL" clId="{41C0DF1E-D8F2-47D7-87A6-04BB5208E015}" dt="2025-01-10T09:06:32.513" v="1380" actId="1076"/>
          <ac:picMkLst>
            <pc:docMk/>
            <pc:sldMk cId="2182847165" sldId="317"/>
            <ac:picMk id="4" creationId="{A8909450-7696-CA45-3B8C-BBDC435EDA79}"/>
          </ac:picMkLst>
        </pc:picChg>
        <pc:picChg chg="del">
          <ac:chgData name="Sandvik, Lena Skattum" userId="48fd886a-0520-4448-a408-aef4ea826a66" providerId="ADAL" clId="{41C0DF1E-D8F2-47D7-87A6-04BB5208E015}" dt="2025-01-10T09:05:50.151" v="1378" actId="478"/>
          <ac:picMkLst>
            <pc:docMk/>
            <pc:sldMk cId="2182847165" sldId="317"/>
            <ac:picMk id="13" creationId="{061DCC2B-F5ED-0522-7B05-C4666741465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21.01.2025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521" y="2835798"/>
            <a:ext cx="3380479" cy="3326296"/>
          </a:xfrm>
          <a:prstGeom prst="rect">
            <a:avLst/>
          </a:prstGeom>
          <a:noFill/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21.01.2025</a:t>
            </a:fld>
            <a:endParaRPr lang="nb-NO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80155C06-D74C-425C-A604-36F183535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61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 descr="Riksvåpensymbolet - Hvit sirkel med sort løve.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9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3" name="Bilde 2" descr="Riksvåpensymbolet - Hvit sirkel med sort løve.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6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92621" y="2164467"/>
            <a:ext cx="3643689" cy="4144258"/>
          </a:xfrm>
          <a:prstGeom prst="rect">
            <a:avLst/>
          </a:prstGeom>
          <a:solidFill>
            <a:srgbClr val="00244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I </a:t>
            </a:r>
            <a:r>
              <a:rPr lang="nb-NO" dirty="0" err="1"/>
              <a:t>faktaboksen</a:t>
            </a:r>
            <a:r>
              <a:rPr lang="nb-NO" dirty="0"/>
              <a:t> kan du skrive viktig informasjon som hører til tema du snakker om. </a:t>
            </a:r>
            <a:br>
              <a:rPr lang="nb-NO" dirty="0"/>
            </a:br>
            <a:r>
              <a:rPr lang="nb-NO" dirty="0"/>
              <a:t>For eksempel en lovparagraf, statistikk eller en huskeliste med nyttige tips.</a:t>
            </a:r>
            <a:br>
              <a:rPr lang="nb-NO" dirty="0"/>
            </a:br>
            <a:r>
              <a:rPr lang="nb-NO" dirty="0"/>
              <a:t>Bruk stor bokstav og punktum i dersom det er hele setninger i hvert punkt.</a:t>
            </a:r>
            <a:br>
              <a:rPr lang="nb-NO" dirty="0"/>
            </a:br>
            <a:r>
              <a:rPr lang="nb-NO" dirty="0"/>
              <a:t>Skriv gjerne inn kilde for fakta, som for eksempel SSB.no.</a:t>
            </a:r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det du skal snakke om. </a:t>
            </a: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Har du ikke bilde som passer til tema, kan du bruke en </a:t>
            </a:r>
            <a:r>
              <a:rPr lang="nb-NO" err="1"/>
              <a:t>malside</a:t>
            </a:r>
            <a:r>
              <a:rPr lang="nb-NO"/>
              <a:t> uten bilde. </a:t>
            </a:r>
          </a:p>
          <a:p>
            <a:endParaRPr lang="nb-NO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</a:t>
            </a:r>
            <a:br>
              <a:rPr lang="nb-NO" dirty="0"/>
            </a:b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087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055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- innhold -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8" y="2164466"/>
            <a:ext cx="10225087" cy="41442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tema.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bilde, kan du bruke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486213"/>
            <a:ext cx="6400800" cy="358588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  <a:br>
              <a:rPr lang="nb-NO" dirty="0"/>
            </a:br>
            <a:r>
              <a:rPr lang="nb-NO" dirty="0"/>
              <a:t>Mye tekst vil gjøre at publikum leser, og ikke hører etter.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0173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29F86442-67F8-4A18-AC07-0C59FEB11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333"/>
          <a:stretch/>
        </p:blipFill>
        <p:spPr>
          <a:xfrm>
            <a:off x="8663812" y="2164466"/>
            <a:ext cx="2616963" cy="414425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/Mellom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2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32) til for eksempel 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20" y="1256505"/>
            <a:ext cx="6370602" cy="465532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+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28) til for eksempel sitat eller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4580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818" r="-1781"/>
          <a:stretch/>
        </p:blipFill>
        <p:spPr>
          <a:xfrm>
            <a:off x="1055688" y="1586611"/>
            <a:ext cx="6935787" cy="433782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6"/>
            <a:ext cx="4845927" cy="27258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for på ikonet for å sette inn bilde 1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7" y="5029201"/>
            <a:ext cx="4845928" cy="106631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521970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34" name="Plassholder for bilde 21">
            <a:extLst>
              <a:ext uri="{FF2B5EF4-FFF2-40B4-BE49-F238E27FC236}">
                <a16:creationId xmlns:a16="http://schemas.microsoft.com/office/drawing/2014/main" id="{6F608E0E-4EAB-457C-A166-7D2B9512877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84034" y="2112866"/>
            <a:ext cx="4845928" cy="27258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 inn bilde 2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0383" y="5029201"/>
            <a:ext cx="4845929" cy="10582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Plassholder for tekst 8">
            <a:extLst>
              <a:ext uri="{FF2B5EF4-FFF2-40B4-BE49-F238E27FC236}">
                <a16:creationId xmlns:a16="http://schemas.microsoft.com/office/drawing/2014/main" id="{39DF0B6E-B830-4C7D-A84C-DCEE2F4AB7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2377" y="521335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56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tre bilder +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1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7" y="4265903"/>
            <a:ext cx="3168000" cy="182960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4439670"/>
            <a:ext cx="2686050" cy="14248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og faktaboksene på denne </a:t>
            </a:r>
            <a:r>
              <a:rPr lang="nb-NO" dirty="0" err="1"/>
              <a:t>malsiden</a:t>
            </a:r>
            <a:r>
              <a:rPr lang="nb-NO" dirty="0"/>
              <a:t>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021DA3E9-E13E-4C25-BA5D-6652BA1F008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12000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2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12000" y="4273951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2975" y="4447716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 og brukes for å sammenlikne noe innen alle fagfelt. </a:t>
            </a:r>
          </a:p>
        </p:txBody>
      </p:sp>
      <p:sp>
        <p:nvSpPr>
          <p:cNvPr id="19" name="Plassholder for bilde 21">
            <a:extLst>
              <a:ext uri="{FF2B5EF4-FFF2-40B4-BE49-F238E27FC236}">
                <a16:creationId xmlns:a16="http://schemas.microsoft.com/office/drawing/2014/main" id="{C0F341BD-FA74-49C6-B4D5-F0BAC35B78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49946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3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8313" y="4265903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9288" y="4439668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kan være naturtyper, arter, byer, brukergrupper, kommuner, områder, personer og så videre.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Logoen til Statsforvaltaren i Møre og Romsdal">
            <a:extLst>
              <a:ext uri="{FF2B5EF4-FFF2-40B4-BE49-F238E27FC236}">
                <a16:creationId xmlns:a16="http://schemas.microsoft.com/office/drawing/2014/main" id="{E3F7B4C3-CFC9-4B81-847E-63C4816D9E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7838" y="2759103"/>
            <a:ext cx="3324162" cy="3371354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21.01.2025</a:t>
            </a:fld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</a:t>
            </a:r>
            <a:r>
              <a:rPr lang="nn-NO" noProof="0" dirty="0"/>
              <a:t>kan</a:t>
            </a:r>
            <a:r>
              <a:rPr lang="nb-NO" dirty="0"/>
              <a:t>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</p:spTree>
    <p:extLst>
      <p:ext uri="{BB962C8B-B14F-4D97-AF65-F5344CB8AC3E}">
        <p14:creationId xmlns:p14="http://schemas.microsoft.com/office/powerpoint/2010/main" val="249880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felles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Felles overskrift (pkt. 36) for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8" y="2211295"/>
            <a:ext cx="3201671" cy="410680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500828"/>
            <a:ext cx="2605138" cy="35071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510205"/>
            <a:ext cx="2599766" cy="349777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500828"/>
            <a:ext cx="2601585" cy="351836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47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egne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Plassholder for tekst 8">
            <a:extLst>
              <a:ext uri="{FF2B5EF4-FFF2-40B4-BE49-F238E27FC236}">
                <a16:creationId xmlns:a16="http://schemas.microsoft.com/office/drawing/2014/main" id="{8EE39E4B-F344-4198-AF1B-CF3EDBD982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725784"/>
            <a:ext cx="2605138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 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7262" y="1397001"/>
            <a:ext cx="2605138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1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96330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7092F267-7936-4D7E-AB24-A3C4C0705E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6116" y="1397002"/>
            <a:ext cx="259976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2</a:t>
            </a:r>
          </a:p>
        </p:txBody>
      </p:sp>
      <p:sp>
        <p:nvSpPr>
          <p:cNvPr id="28" name="Plassholder for tekst 8">
            <a:extLst>
              <a:ext uri="{FF2B5EF4-FFF2-40B4-BE49-F238E27FC236}">
                <a16:creationId xmlns:a16="http://schemas.microsoft.com/office/drawing/2014/main" id="{C8765A32-4890-4C82-9997-A3C76276CF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725785"/>
            <a:ext cx="2599766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 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836D24B0-CE4C-45E9-88BA-428E6F489B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3152" y="1397001"/>
            <a:ext cx="2601585" cy="109365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3</a:t>
            </a:r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DB84BA7C-C40C-4A30-8F56-CA34FC964B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725784"/>
            <a:ext cx="2601585" cy="329340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07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68494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227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128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332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985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787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4A1EF1C5-41D6-4549-B953-B55FA108A12A}"/>
              </a:ext>
            </a:extLst>
          </p:cNvPr>
          <p:cNvSpPr txBox="1"/>
          <p:nvPr userDrawn="1"/>
        </p:nvSpPr>
        <p:spPr>
          <a:xfrm>
            <a:off x="1195113" y="462885"/>
            <a:ext cx="3727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b="1" i="0" cap="small" baseline="0" dirty="0">
                <a:solidFill>
                  <a:srgbClr val="000000"/>
                </a:solidFill>
              </a:rPr>
              <a:t>ORGANISASJONSKART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78" y="463402"/>
            <a:ext cx="508409" cy="499038"/>
          </a:xfrm>
          <a:prstGeom prst="rect">
            <a:avLst/>
          </a:prstGeom>
        </p:spPr>
      </p:pic>
      <p:pic>
        <p:nvPicPr>
          <p:cNvPr id="5" name="Bilete 4" descr="Eit bilete som inneheld skjermbilete, tekst&#10;&#10;Automatisk generert skildring">
            <a:extLst>
              <a:ext uri="{FF2B5EF4-FFF2-40B4-BE49-F238E27FC236}">
                <a16:creationId xmlns:a16="http://schemas.microsoft.com/office/drawing/2014/main" id="{DB1DD91C-209F-8DA8-B13E-48E2CC01E3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tel 6">
            <a:extLst>
              <a:ext uri="{FF2B5EF4-FFF2-40B4-BE49-F238E27FC236}">
                <a16:creationId xmlns:a16="http://schemas.microsoft.com/office/drawing/2014/main" id="{2E594388-7DBC-4D01-E913-C7246EB1CD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482" y="-786274"/>
            <a:ext cx="10515600" cy="6594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n-NO" dirty="0"/>
              <a:t>Organisasjonskart pr. 1.1.2024 – alle nivå</a:t>
            </a:r>
          </a:p>
        </p:txBody>
      </p:sp>
    </p:spTree>
    <p:extLst>
      <p:ext uri="{BB962C8B-B14F-4D97-AF65-F5344CB8AC3E}">
        <p14:creationId xmlns:p14="http://schemas.microsoft.com/office/powerpoint/2010/main" val="3050039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6978" y="427394"/>
            <a:ext cx="508409" cy="499038"/>
          </a:xfrm>
          <a:prstGeom prst="rect">
            <a:avLst/>
          </a:prstGeom>
        </p:spPr>
      </p:pic>
      <p:pic>
        <p:nvPicPr>
          <p:cNvPr id="3" name="Bilete 2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9ED29740-3DA8-F8A0-2021-3C6BD9CE37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74660FA1-9E16-3A1C-F9D9-60C327DBD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776287"/>
            <a:ext cx="10515600" cy="5349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n-NO" dirty="0"/>
              <a:t>Organisasjonskart – overordna nivå</a:t>
            </a:r>
          </a:p>
        </p:txBody>
      </p:sp>
    </p:spTree>
    <p:extLst>
      <p:ext uri="{BB962C8B-B14F-4D97-AF65-F5344CB8AC3E}">
        <p14:creationId xmlns:p14="http://schemas.microsoft.com/office/powerpoint/2010/main" val="93436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4" name="Bilete 3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0949EABF-7CE5-CA6F-0A92-C8908A2669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1FC231A1-C99F-9CA1-E835-8A942DE27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776288"/>
            <a:ext cx="10515600" cy="6494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n-NO" dirty="0"/>
              <a:t>Organisasjonskart – overordna nivå med foto</a:t>
            </a:r>
          </a:p>
        </p:txBody>
      </p:sp>
    </p:spTree>
    <p:extLst>
      <p:ext uri="{BB962C8B-B14F-4D97-AF65-F5344CB8AC3E}">
        <p14:creationId xmlns:p14="http://schemas.microsoft.com/office/powerpoint/2010/main" val="2906121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21.01.2025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635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3" name="Bilete 2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4B824C98-B262-5DAB-0C5C-424952248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9C060588-DB7C-E49A-3D35-C274890074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175" y="-776288"/>
            <a:ext cx="10515600" cy="6494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Org.kart</a:t>
            </a:r>
            <a:r>
              <a:rPr lang="nb-NO" dirty="0"/>
              <a:t> – virksomhetsområde sosial </a:t>
            </a:r>
            <a:r>
              <a:rPr lang="nb-NO" dirty="0" err="1"/>
              <a:t>berekraft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949512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4" name="Bilete 3" descr="Eit bilete som inneheld tekst&#10;&#10;Automatisk generert skildring">
            <a:extLst>
              <a:ext uri="{FF2B5EF4-FFF2-40B4-BE49-F238E27FC236}">
                <a16:creationId xmlns:a16="http://schemas.microsoft.com/office/drawing/2014/main" id="{C70480AD-136D-DC74-E3E0-A47474DAF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6328B0FE-A096-05FD-432D-A99E31294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67" y="-1104900"/>
            <a:ext cx="10515600" cy="97810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Org.kart</a:t>
            </a:r>
            <a:r>
              <a:rPr lang="nb-NO" dirty="0"/>
              <a:t> – virksomhetsområde sosial </a:t>
            </a:r>
            <a:r>
              <a:rPr lang="nb-NO" dirty="0" err="1"/>
              <a:t>berekraft</a:t>
            </a:r>
            <a:r>
              <a:rPr lang="nb-NO" dirty="0"/>
              <a:t> med foto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441460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4" name="Bilete 3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758B6376-B44F-4424-AC1B-6DA65767E9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F1D19E49-A884-9B0F-CEF0-9618A26F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7413" y="-1193799"/>
            <a:ext cx="10515600" cy="889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Org.kart</a:t>
            </a:r>
            <a:r>
              <a:rPr lang="nb-NO" dirty="0"/>
              <a:t> – virksomhetsområde </a:t>
            </a:r>
            <a:r>
              <a:rPr lang="nb-NO" dirty="0" err="1"/>
              <a:t>berekraftig</a:t>
            </a:r>
            <a:r>
              <a:rPr lang="nb-NO" dirty="0"/>
              <a:t> naturbruk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466248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4" name="Bilete 3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04495965-46C1-3B49-8066-D03BE6FC0A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F91E438D-5BD8-3797-EF7A-2A2B40FAC8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67" y="-1269999"/>
            <a:ext cx="10515600" cy="977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Org.kart</a:t>
            </a:r>
            <a:r>
              <a:rPr lang="nb-NO" dirty="0"/>
              <a:t> – virksomhetsområde </a:t>
            </a:r>
            <a:r>
              <a:rPr lang="nb-NO" dirty="0" err="1"/>
              <a:t>berekraftig</a:t>
            </a:r>
            <a:r>
              <a:rPr lang="nb-NO" dirty="0"/>
              <a:t> naturbruk med bilde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410903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6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EEC7BE2C-E15B-456B-9147-91C52B42E1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3433" y="283407"/>
            <a:ext cx="7148568" cy="641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pic>
        <p:nvPicPr>
          <p:cNvPr id="13" name="Bilde 12" descr="Logoen til Statsforvaltaren i Møre og Romsdal">
            <a:extLst>
              <a:ext uri="{FF2B5EF4-FFF2-40B4-BE49-F238E27FC236}">
                <a16:creationId xmlns:a16="http://schemas.microsoft.com/office/drawing/2014/main" id="{80BB94B5-001E-41DB-A787-AD16C502BB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155" y="5291403"/>
            <a:ext cx="3334519" cy="429468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dirty="0"/>
            </a:br>
            <a:r>
              <a:rPr lang="nb-NO" dirty="0"/>
              <a:t>Har du ikke bilde som passer til tema, kan du bruke en </a:t>
            </a:r>
            <a:r>
              <a:rPr lang="nb-NO" dirty="0" err="1"/>
              <a:t>malside</a:t>
            </a:r>
            <a:r>
              <a:rPr lang="nb-NO" dirty="0"/>
              <a:t> uten bilde. 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4FBD05-0A6D-4BD8-AE79-60648C6B1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38"/>
          <a:stretch/>
        </p:blipFill>
        <p:spPr>
          <a:xfrm>
            <a:off x="0" y="-57"/>
            <a:ext cx="1113338" cy="6858057"/>
          </a:xfrm>
          <a:prstGeom prst="rect">
            <a:avLst/>
          </a:prstGeom>
        </p:spPr>
      </p:pic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</p:spTree>
    <p:extLst>
      <p:ext uri="{BB962C8B-B14F-4D97-AF65-F5344CB8AC3E}">
        <p14:creationId xmlns:p14="http://schemas.microsoft.com/office/powerpoint/2010/main" val="2415414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81176" y="-86883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i midten for å sette inn et bilde på siste side i presentasjonen.</a:t>
            </a:r>
          </a:p>
        </p:txBody>
      </p:sp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DFDAE691-7AD4-4AEA-BE0D-C69BCF13134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8650" y="1016150"/>
            <a:ext cx="3591125" cy="3206924"/>
          </a:xfrm>
          <a:prstGeom prst="rect">
            <a:avLst/>
          </a:prstGeom>
          <a:solidFill>
            <a:srgbClr val="00244E">
              <a:alpha val="80000"/>
            </a:srgbClr>
          </a:solidFill>
        </p:spPr>
        <p:txBody>
          <a:bodyPr wrap="square" lIns="324000" tIns="216000" rIns="252000" bIns="216000"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975475F7-94A4-43AB-AFCC-48725A695B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8650" y="5049866"/>
            <a:ext cx="3597487" cy="172253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pic>
        <p:nvPicPr>
          <p:cNvPr id="17" name="Bilde 16" descr="Logoen til Statsforvaltaren i Møre og Romsdal">
            <a:extLst>
              <a:ext uri="{FF2B5EF4-FFF2-40B4-BE49-F238E27FC236}">
                <a16:creationId xmlns:a16="http://schemas.microsoft.com/office/drawing/2014/main" id="{7EBFB9E6-519A-45A6-BFA0-896E2839B6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513" y="5665428"/>
            <a:ext cx="3334519" cy="429468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57109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06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 userDrawn="1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ittel 1">
            <a:extLst>
              <a:ext uri="{FF2B5EF4-FFF2-40B4-BE49-F238E27FC236}">
                <a16:creationId xmlns:a16="http://schemas.microsoft.com/office/drawing/2014/main" id="{17806027-8FF1-4947-B5AA-FF6207357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(pkt. 36) på </a:t>
            </a:r>
            <a:r>
              <a:rPr lang="nb-NO" dirty="0" err="1"/>
              <a:t>malside</a:t>
            </a:r>
            <a:r>
              <a:rPr lang="nb-NO" dirty="0"/>
              <a:t> med kun tittel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8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DD6FCC2D-F7C0-4100-AD53-3AF8C3B2E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36B78508-2033-4BC7-9A2B-3EA310F7D1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ACDE66F6-3636-4218-8D66-77005AFAE89D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480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11)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21.01.2025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077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v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det du skal snakke om. 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Har du ikke bilde som passer til tema, kan du bruke en </a:t>
            </a:r>
            <a:r>
              <a:rPr lang="nb-NO" dirty="0" err="1"/>
              <a:t>malside</a:t>
            </a:r>
            <a:r>
              <a:rPr lang="nb-NO" dirty="0"/>
              <a:t> uten bilde. </a:t>
            </a:r>
          </a:p>
          <a:p>
            <a:endParaRPr lang="nb-NO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C46529BF-83CB-1341-2D24-D0E4802C8ADD}"/>
              </a:ext>
            </a:extLst>
          </p:cNvPr>
          <p:cNvSpPr txBox="1"/>
          <p:nvPr userDrawn="1"/>
        </p:nvSpPr>
        <p:spPr>
          <a:xfrm>
            <a:off x="153987" y="6527587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75FBA47-F955-98D6-50F6-109BF56158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3985" y="6531150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</a:t>
            </a:r>
            <a:br>
              <a:rPr lang="nb-NO" dirty="0"/>
            </a:b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 i Møre og Romsdal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52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21.01.2025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 descr="Logoen til Statsforvaltaren i Møre og Romsdal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alv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21.01.2025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 descr="Logoen til Statsforvaltaren i Møre og Romsdal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47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21.01.2025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6" name="Bilde 15" descr="Logoen til Statsforvaltaren i Møre og Romsdal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25F000E-37A8-4940-9530-AC41E4F298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226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9" y="2728451"/>
            <a:ext cx="9904918" cy="927561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</a:t>
            </a:r>
            <a:r>
              <a:rPr lang="nb-NO" dirty="0" err="1"/>
              <a:t>bildemal</a:t>
            </a:r>
            <a:endParaRPr lang="nb-NO" dirty="0"/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21.01.2025</a:t>
            </a:fld>
            <a:endParaRPr lang="nb-NO"/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6788206-D5AB-41F9-80E6-8340542FB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2873312E-2776-4228-A165-1972682487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73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14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5" r:id="rId2"/>
    <p:sldLayoutId id="2147483666" r:id="rId3"/>
    <p:sldLayoutId id="2147483763" r:id="rId4"/>
    <p:sldLayoutId id="2147483667" r:id="rId5"/>
    <p:sldLayoutId id="2147483764" r:id="rId6"/>
    <p:sldLayoutId id="2147483669" r:id="rId7"/>
    <p:sldLayoutId id="2147483756" r:id="rId8"/>
    <p:sldLayoutId id="2147483664" r:id="rId9"/>
    <p:sldLayoutId id="2147483760" r:id="rId10"/>
    <p:sldLayoutId id="2147483713" r:id="rId11"/>
    <p:sldLayoutId id="2147483761" r:id="rId12"/>
    <p:sldLayoutId id="2147483685" r:id="rId13"/>
    <p:sldLayoutId id="2147483714" r:id="rId14"/>
    <p:sldLayoutId id="2147483702" r:id="rId15"/>
    <p:sldLayoutId id="2147483736" r:id="rId16"/>
    <p:sldLayoutId id="2147483733" r:id="rId17"/>
    <p:sldLayoutId id="2147483716" r:id="rId18"/>
    <p:sldLayoutId id="2147483707" r:id="rId19"/>
    <p:sldLayoutId id="2147483675" r:id="rId20"/>
    <p:sldLayoutId id="2147483706" r:id="rId21"/>
    <p:sldLayoutId id="2147483709" r:id="rId22"/>
    <p:sldLayoutId id="2147483711" r:id="rId23"/>
    <p:sldLayoutId id="2147483710" r:id="rId24"/>
    <p:sldLayoutId id="2147483712" r:id="rId25"/>
    <p:sldLayoutId id="2147483655" r:id="rId26"/>
    <p:sldLayoutId id="2147483705" r:id="rId27"/>
    <p:sldLayoutId id="2147483770" r:id="rId28"/>
    <p:sldLayoutId id="2147483766" r:id="rId29"/>
    <p:sldLayoutId id="2147483771" r:id="rId30"/>
    <p:sldLayoutId id="2147483772" r:id="rId31"/>
    <p:sldLayoutId id="2147483773" r:id="rId32"/>
    <p:sldLayoutId id="2147483774" r:id="rId33"/>
    <p:sldLayoutId id="2147483759" r:id="rId34"/>
    <p:sldLayoutId id="2147483758" r:id="rId35"/>
    <p:sldLayoutId id="2147483757" r:id="rId36"/>
    <p:sldLayoutId id="2147483746" r:id="rId37"/>
    <p:sldLayoutId id="2147483718" r:id="rId38"/>
    <p:sldLayoutId id="2147483719" r:id="rId39"/>
    <p:sldLayoutId id="2147483769" r:id="rId4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pos="257" userDrawn="1">
          <p15:clr>
            <a:srgbClr val="F26B43"/>
          </p15:clr>
        </p15:guide>
        <p15:guide id="3" pos="665" userDrawn="1">
          <p15:clr>
            <a:srgbClr val="547EBF"/>
          </p15:clr>
        </p15:guide>
        <p15:guide id="4" orient="horz" pos="3974" userDrawn="1">
          <p15:clr>
            <a:srgbClr val="547EBF"/>
          </p15:clr>
        </p15:guide>
        <p15:guide id="5" pos="7015" userDrawn="1">
          <p15:clr>
            <a:srgbClr val="547EBF"/>
          </p15:clr>
        </p15:guide>
        <p15:guide id="6" orient="horz" pos="232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pos="7106" userDrawn="1">
          <p15:clr>
            <a:srgbClr val="F26B43"/>
          </p15:clr>
        </p15:guide>
        <p15:guide id="9" pos="3840" userDrawn="1">
          <p15:clr>
            <a:srgbClr val="FDE53C"/>
          </p15:clr>
        </p15:guide>
        <p15:guide id="11" orient="horz" pos="55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pos="2774" userDrawn="1">
          <p15:clr>
            <a:srgbClr val="F26B43"/>
          </p15:clr>
        </p15:guide>
        <p15:guide id="14" pos="4906" userDrawn="1">
          <p15:clr>
            <a:srgbClr val="F26B43"/>
          </p15:clr>
        </p15:guide>
        <p15:guide id="15" orient="horz" pos="2092" userDrawn="1">
          <p15:clr>
            <a:srgbClr val="F26B43"/>
          </p15:clr>
        </p15:guide>
        <p15:guide id="16" orient="horz" pos="27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ete 20" descr="Eit bilete som inneheld tekst, klede, person, kvinne&#10;&#10;Automatisk generert skildring">
            <a:extLst>
              <a:ext uri="{FF2B5EF4-FFF2-40B4-BE49-F238E27FC236}">
                <a16:creationId xmlns:a16="http://schemas.microsoft.com/office/drawing/2014/main" id="{81AC2EE2-4536-8EF6-A251-2B5992121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395" y="-1"/>
            <a:ext cx="13102790" cy="6858002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35EA4753-2E1F-B756-9105-B707AEA1F220}"/>
              </a:ext>
            </a:extLst>
          </p:cNvPr>
          <p:cNvSpPr/>
          <p:nvPr/>
        </p:nvSpPr>
        <p:spPr>
          <a:xfrm>
            <a:off x="159026" y="6414052"/>
            <a:ext cx="424070" cy="284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85D156D4-8DB7-6730-F1C6-812087EF37AA}"/>
              </a:ext>
            </a:extLst>
          </p:cNvPr>
          <p:cNvSpPr txBox="1"/>
          <p:nvPr/>
        </p:nvSpPr>
        <p:spPr>
          <a:xfrm>
            <a:off x="10814645" y="6556513"/>
            <a:ext cx="15954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Erik Birkeland /</a:t>
            </a:r>
            <a:r>
              <a:rPr lang="nb-NO" sz="800" dirty="0" err="1">
                <a:solidFill>
                  <a:schemeClr val="bg1"/>
                </a:solidFill>
              </a:rPr>
              <a:t>Tingh</a:t>
            </a:r>
            <a:endParaRPr lang="nn-NO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29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69FAD-6EC4-8D88-CE3F-0EF5F240C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6F1A6595-6E6A-D52A-DF01-9207FD385437}"/>
              </a:ext>
            </a:extLst>
          </p:cNvPr>
          <p:cNvSpPr txBox="1"/>
          <p:nvPr/>
        </p:nvSpPr>
        <p:spPr>
          <a:xfrm>
            <a:off x="5783178" y="163290"/>
            <a:ext cx="6326605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Sosiale </a:t>
            </a:r>
            <a:r>
              <a:rPr lang="nb-NO" sz="4000" dirty="0" err="1"/>
              <a:t>tenester</a:t>
            </a:r>
            <a:r>
              <a:rPr lang="nb-NO" sz="4000" dirty="0"/>
              <a:t> </a:t>
            </a:r>
            <a:br>
              <a:rPr lang="nb-NO" sz="4000" dirty="0"/>
            </a:br>
            <a:endParaRPr lang="nb-NO" sz="1800" b="1" i="1" dirty="0"/>
          </a:p>
          <a:p>
            <a:r>
              <a:rPr lang="nb-NO" sz="1800" b="1" i="1" dirty="0" err="1"/>
              <a:t>Kommunane</a:t>
            </a:r>
            <a:r>
              <a:rPr lang="nb-NO" sz="1800" b="1" i="1" dirty="0"/>
              <a:t> skal: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ha Nav med i </a:t>
            </a:r>
            <a:r>
              <a:rPr lang="nb-NO" dirty="0" err="1"/>
              <a:t>tverrfaglege</a:t>
            </a:r>
            <a:r>
              <a:rPr lang="nb-NO" dirty="0"/>
              <a:t> </a:t>
            </a:r>
            <a:r>
              <a:rPr lang="nb-NO" dirty="0" err="1"/>
              <a:t>samanhengar</a:t>
            </a:r>
            <a:r>
              <a:rPr lang="nb-NO" dirty="0"/>
              <a:t>.</a:t>
            </a:r>
            <a:br>
              <a:rPr lang="nb-NO" dirty="0"/>
            </a:b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gi opplysning, råd og rettleiing etter </a:t>
            </a:r>
            <a:r>
              <a:rPr lang="nb-NO" dirty="0" err="1"/>
              <a:t>sosialtenestelova</a:t>
            </a:r>
            <a:r>
              <a:rPr lang="nb-NO" dirty="0"/>
              <a:t>.</a:t>
            </a:r>
            <a:br>
              <a:rPr lang="nb-NO" dirty="0"/>
            </a:b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førebygge</a:t>
            </a:r>
            <a:r>
              <a:rPr lang="nb-NO" dirty="0"/>
              <a:t> gjeldsproblem.</a:t>
            </a:r>
            <a:br>
              <a:rPr lang="nb-NO" dirty="0"/>
            </a:b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ha fokus på barnets beste og aktivt nytte </a:t>
            </a:r>
            <a:r>
              <a:rPr lang="nb-NO" dirty="0" err="1"/>
              <a:t>rettleiaren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 err="1"/>
              <a:t>frå</a:t>
            </a:r>
            <a:r>
              <a:rPr lang="nb-NO" dirty="0"/>
              <a:t> Arbeids- og velferdsdirektoratet (nav.no).</a:t>
            </a:r>
            <a:br>
              <a:rPr lang="nb-NO" dirty="0"/>
            </a:b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arbeide for å få alle som kan ut i arbeidsliv og skolegang.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gje</a:t>
            </a:r>
            <a:r>
              <a:rPr lang="nb-NO" dirty="0"/>
              <a:t> </a:t>
            </a:r>
            <a:r>
              <a:rPr lang="nb-NO" dirty="0" err="1"/>
              <a:t>dei</a:t>
            </a:r>
            <a:r>
              <a:rPr lang="nb-NO" dirty="0"/>
              <a:t> som fyller kriteria for kvalifiseringsprogrammet </a:t>
            </a:r>
            <a:r>
              <a:rPr lang="nb-NO" dirty="0" err="1"/>
              <a:t>moglegheit</a:t>
            </a:r>
            <a:r>
              <a:rPr lang="nb-NO" dirty="0"/>
              <a:t> til å delta.</a:t>
            </a:r>
            <a:br>
              <a:rPr lang="nb-NO" dirty="0"/>
            </a:b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førebygge</a:t>
            </a:r>
            <a:r>
              <a:rPr lang="nb-NO" dirty="0"/>
              <a:t> bustadsosiale </a:t>
            </a:r>
            <a:r>
              <a:rPr lang="nb-NO" dirty="0" err="1"/>
              <a:t>utfordringar</a:t>
            </a:r>
            <a:r>
              <a:rPr lang="nb-NO" dirty="0"/>
              <a:t> og gi </a:t>
            </a:r>
            <a:r>
              <a:rPr lang="nb-NO" dirty="0" err="1"/>
              <a:t>vanskelegstilte</a:t>
            </a:r>
            <a:r>
              <a:rPr lang="nb-NO" dirty="0"/>
              <a:t> på </a:t>
            </a:r>
            <a:r>
              <a:rPr lang="nb-NO" dirty="0" err="1"/>
              <a:t>bustadmarknaden</a:t>
            </a:r>
            <a:r>
              <a:rPr lang="nb-NO" dirty="0"/>
              <a:t> bistand til å skaffe seg, og </a:t>
            </a:r>
            <a:r>
              <a:rPr lang="nb-NO" dirty="0" err="1"/>
              <a:t>behalde</a:t>
            </a:r>
            <a:r>
              <a:rPr lang="nb-NO" dirty="0"/>
              <a:t>, eigna bustad. 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br>
              <a:rPr lang="nn-NO" dirty="0"/>
            </a:br>
            <a:endParaRPr lang="nn-NO" dirty="0"/>
          </a:p>
        </p:txBody>
      </p:sp>
      <p:pic>
        <p:nvPicPr>
          <p:cNvPr id="3" name="Bilete 2">
            <a:extLst>
              <a:ext uri="{FF2B5EF4-FFF2-40B4-BE49-F238E27FC236}">
                <a16:creationId xmlns:a16="http://schemas.microsoft.com/office/drawing/2014/main" id="{009DE8C6-27A5-9B0B-1119-623D5BB08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0" r="23700"/>
          <a:stretch/>
        </p:blipFill>
        <p:spPr>
          <a:xfrm>
            <a:off x="0" y="0"/>
            <a:ext cx="541020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651DE94-1CFC-1CC0-B563-47FE066F5903}"/>
              </a:ext>
            </a:extLst>
          </p:cNvPr>
          <p:cNvSpPr txBox="1"/>
          <p:nvPr/>
        </p:nvSpPr>
        <p:spPr>
          <a:xfrm>
            <a:off x="234704" y="6581001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/>
          </a:p>
        </p:txBody>
      </p:sp>
      <p:pic>
        <p:nvPicPr>
          <p:cNvPr id="8" name="Bilete 7" descr="Eit bilete som inneheld stearinlys, lys&#10;&#10;Automatisk generert skildring">
            <a:extLst>
              <a:ext uri="{FF2B5EF4-FFF2-40B4-BE49-F238E27FC236}">
                <a16:creationId xmlns:a16="http://schemas.microsoft.com/office/drawing/2014/main" id="{C9A231C0-2C12-A12B-C779-DD5A49247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 t="38808" r="40505" b="42799"/>
          <a:stretch/>
        </p:blipFill>
        <p:spPr>
          <a:xfrm rot="20448837">
            <a:off x="2650204" y="3353381"/>
            <a:ext cx="3470631" cy="3018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0992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C5ED8-A4EA-33BB-45D7-55DC05DAA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ete 2">
            <a:extLst>
              <a:ext uri="{FF2B5EF4-FFF2-40B4-BE49-F238E27FC236}">
                <a16:creationId xmlns:a16="http://schemas.microsoft.com/office/drawing/2014/main" id="{6ADE1A26-9F24-202F-6588-1799E8228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0" r="23960"/>
          <a:stretch/>
        </p:blipFill>
        <p:spPr>
          <a:xfrm>
            <a:off x="0" y="0"/>
            <a:ext cx="541020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A10FF50-D563-21A7-A433-6635FAE92C9A}"/>
              </a:ext>
            </a:extLst>
          </p:cNvPr>
          <p:cNvSpPr txBox="1"/>
          <p:nvPr/>
        </p:nvSpPr>
        <p:spPr>
          <a:xfrm>
            <a:off x="234704" y="6581001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/>
          </a:p>
        </p:txBody>
      </p:sp>
      <p:pic>
        <p:nvPicPr>
          <p:cNvPr id="8" name="Bilete 7" descr="Eit bilete som inneheld stearinlys, lys&#10;&#10;Automatisk generert skildring">
            <a:extLst>
              <a:ext uri="{FF2B5EF4-FFF2-40B4-BE49-F238E27FC236}">
                <a16:creationId xmlns:a16="http://schemas.microsoft.com/office/drawing/2014/main" id="{437C671E-7820-EB13-738C-D3D93721B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 t="38808" r="40505" b="42799"/>
          <a:stretch/>
        </p:blipFill>
        <p:spPr>
          <a:xfrm rot="20448837">
            <a:off x="2760817" y="-245226"/>
            <a:ext cx="3470631" cy="3018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83C76339-9CF3-1435-8B41-4A1128DAB8B5}"/>
              </a:ext>
            </a:extLst>
          </p:cNvPr>
          <p:cNvSpPr txBox="1"/>
          <p:nvPr/>
        </p:nvSpPr>
        <p:spPr>
          <a:xfrm>
            <a:off x="5850013" y="1182231"/>
            <a:ext cx="584205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Universell utforming </a:t>
            </a:r>
          </a:p>
          <a:p>
            <a:r>
              <a:rPr lang="nb-NO" dirty="0"/>
              <a:t>Kommunen skal sikre universell utforming i planlegging og i byggesaksbehandlinga.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/>
          </a:p>
          <a:p>
            <a:endParaRPr lang="nb-NO" sz="2000" b="1" dirty="0"/>
          </a:p>
          <a:p>
            <a:r>
              <a:rPr lang="nb-NO" sz="4000" dirty="0"/>
              <a:t>CRPD </a:t>
            </a:r>
            <a:r>
              <a:rPr lang="nb-NO" b="1" dirty="0"/>
              <a:t>– FNs konvensjon for menneske med nedsett funksjonsevne </a:t>
            </a:r>
          </a:p>
          <a:p>
            <a:endParaRPr lang="nb-NO" dirty="0"/>
          </a:p>
          <a:p>
            <a:r>
              <a:rPr lang="nb-NO" dirty="0" err="1"/>
              <a:t>Kommunane</a:t>
            </a:r>
            <a:r>
              <a:rPr lang="nb-NO" dirty="0"/>
              <a:t> skal sikre trygge og </a:t>
            </a:r>
            <a:r>
              <a:rPr lang="nb-NO" dirty="0" err="1"/>
              <a:t>inkluderande</a:t>
            </a:r>
            <a:r>
              <a:rPr lang="nb-NO" dirty="0"/>
              <a:t> samfunn for alle. Heile kommuneorganisasjonen må </a:t>
            </a:r>
            <a:r>
              <a:rPr lang="nb-NO" dirty="0" err="1"/>
              <a:t>vere</a:t>
            </a:r>
            <a:r>
              <a:rPr lang="nb-NO" dirty="0"/>
              <a:t> kjent med kva CRPD er og ta omsyn til konvensjonen i sitt virke. </a:t>
            </a:r>
            <a:br>
              <a:rPr lang="nb-NO" dirty="0"/>
            </a:b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943553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B7070-25F5-1FEF-5DBA-58AB3F277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E2DF46F-DCFD-2080-7921-288B341CF746}"/>
              </a:ext>
            </a:extLst>
          </p:cNvPr>
          <p:cNvSpPr txBox="1"/>
          <p:nvPr/>
        </p:nvSpPr>
        <p:spPr>
          <a:xfrm>
            <a:off x="701482" y="405715"/>
            <a:ext cx="588727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Samfunnsutvikling og arealbruk</a:t>
            </a:r>
          </a:p>
          <a:p>
            <a:br>
              <a:rPr lang="nb-NO" sz="2000" b="1" i="1" dirty="0"/>
            </a:br>
            <a:r>
              <a:rPr lang="nb-NO" sz="2000" b="1" i="1" dirty="0"/>
              <a:t>Vi </a:t>
            </a:r>
            <a:r>
              <a:rPr lang="nb-NO" sz="2000" b="1" i="1" dirty="0" err="1"/>
              <a:t>forventar</a:t>
            </a:r>
            <a:r>
              <a:rPr lang="nb-NO" sz="2000" b="1" i="1" dirty="0"/>
              <a:t> at </a:t>
            </a:r>
            <a:r>
              <a:rPr lang="nb-NO" sz="2000" b="1" i="1" dirty="0" err="1"/>
              <a:t>kommunane</a:t>
            </a:r>
            <a:r>
              <a:rPr lang="nb-NO" sz="2000" b="1" i="1" dirty="0"/>
              <a:t>:</a:t>
            </a:r>
            <a:br>
              <a:rPr lang="nb-NO" sz="2000" b="1" i="1" dirty="0"/>
            </a:br>
            <a:endParaRPr lang="nb-NO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ikkje</a:t>
            </a:r>
            <a:r>
              <a:rPr lang="nb-NO" dirty="0"/>
              <a:t> bygger ut areal med store karbonlager som skog og myr. </a:t>
            </a:r>
            <a:br>
              <a:rPr lang="nb-NO" dirty="0"/>
            </a:b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tar vare på </a:t>
            </a:r>
            <a:r>
              <a:rPr lang="nb-NO" dirty="0" err="1"/>
              <a:t>naturmangfald</a:t>
            </a:r>
            <a:endParaRPr lang="nb-NO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n-NO" dirty="0"/>
              <a:t>sett seg mål for å redusere nedbygging.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n-NO" dirty="0"/>
              <a:t>lagar kommunedelplan for naturmangfald.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n-NO" dirty="0"/>
              <a:t>planlegg areala som grensar til verneområda godt. </a:t>
            </a:r>
            <a:br>
              <a:rPr lang="nn-NO" dirty="0"/>
            </a:b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fører </a:t>
            </a:r>
            <a:r>
              <a:rPr lang="nb-NO" dirty="0" err="1"/>
              <a:t>ein</a:t>
            </a:r>
            <a:r>
              <a:rPr lang="nb-NO" dirty="0"/>
              <a:t> streng jordvernpolitikk. </a:t>
            </a:r>
            <a:br>
              <a:rPr lang="nb-NO" dirty="0"/>
            </a:br>
            <a:br>
              <a:rPr lang="nn-NO" dirty="0"/>
            </a:br>
            <a:br>
              <a:rPr lang="nn-NO" dirty="0"/>
            </a:br>
            <a:br>
              <a:rPr lang="nb-NO" dirty="0"/>
            </a:br>
            <a:endParaRPr lang="nn-NO" dirty="0"/>
          </a:p>
        </p:txBody>
      </p:sp>
      <p:pic>
        <p:nvPicPr>
          <p:cNvPr id="3" name="Bilete 2">
            <a:extLst>
              <a:ext uri="{FF2B5EF4-FFF2-40B4-BE49-F238E27FC236}">
                <a16:creationId xmlns:a16="http://schemas.microsoft.com/office/drawing/2014/main" id="{BEA21C18-76F4-6B94-BF38-5852232B5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" r="43182"/>
          <a:stretch/>
        </p:blipFill>
        <p:spPr>
          <a:xfrm>
            <a:off x="6781800" y="0"/>
            <a:ext cx="5410200" cy="68580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25196EF0-4E47-3BCC-8296-69DE43085679}"/>
              </a:ext>
            </a:extLst>
          </p:cNvPr>
          <p:cNvSpPr txBox="1"/>
          <p:nvPr/>
        </p:nvSpPr>
        <p:spPr>
          <a:xfrm>
            <a:off x="11024624" y="6538196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/>
          </a:p>
        </p:txBody>
      </p:sp>
      <p:pic>
        <p:nvPicPr>
          <p:cNvPr id="4" name="Bilete 6" descr="Berekraftsmål som puslespillbrikke:&#10;Mål 13">
            <a:extLst>
              <a:ext uri="{FF2B5EF4-FFF2-40B4-BE49-F238E27FC236}">
                <a16:creationId xmlns:a16="http://schemas.microsoft.com/office/drawing/2014/main" id="{FA6CFA04-7775-A077-8E72-F19DF3B11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6" t="37270" r="34244" b="34673"/>
          <a:stretch/>
        </p:blipFill>
        <p:spPr>
          <a:xfrm rot="745834">
            <a:off x="5066602" y="359575"/>
            <a:ext cx="3628592" cy="2641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707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83876-63F6-921C-4959-36D96F298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3C0BF25E-1B56-707C-73B7-E1FE33E50971}"/>
              </a:ext>
            </a:extLst>
          </p:cNvPr>
          <p:cNvSpPr txBox="1"/>
          <p:nvPr/>
        </p:nvSpPr>
        <p:spPr>
          <a:xfrm>
            <a:off x="5783179" y="163290"/>
            <a:ext cx="592956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800" b="1" i="1" dirty="0"/>
          </a:p>
          <a:p>
            <a:r>
              <a:rPr lang="nb-NO" sz="2000" b="1" i="1" dirty="0"/>
              <a:t>Vi </a:t>
            </a:r>
            <a:r>
              <a:rPr lang="nb-NO" sz="2000" b="1" i="1" dirty="0" err="1"/>
              <a:t>forventar</a:t>
            </a:r>
            <a:r>
              <a:rPr lang="nb-NO" sz="2000" b="1" i="1" dirty="0"/>
              <a:t> at </a:t>
            </a:r>
            <a:r>
              <a:rPr lang="nb-NO" sz="2000" b="1" i="1" dirty="0" err="1"/>
              <a:t>kommunane</a:t>
            </a:r>
            <a:br>
              <a:rPr lang="nb-NO" b="1" dirty="0"/>
            </a:br>
            <a:endParaRPr lang="nb-NO" b="1" dirty="0"/>
          </a:p>
          <a:p>
            <a:r>
              <a:rPr lang="nn-NO" dirty="0"/>
              <a:t>i klimaomstilling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prioriterer arbeidet med klimatilpassing og å redusere klimagassutsleppa.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nyttar</a:t>
            </a:r>
            <a:r>
              <a:rPr lang="nb-NO" dirty="0"/>
              <a:t> alle innkjøp til å stimulere </a:t>
            </a:r>
            <a:r>
              <a:rPr lang="nb-NO" dirty="0" err="1"/>
              <a:t>marknaden</a:t>
            </a:r>
            <a:r>
              <a:rPr lang="nb-NO" dirty="0"/>
              <a:t> til sirkulærøkonomi og klimaomstilling.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innfører klimabudsjett eller anna styringsverktøy for å få gjennomført konkrete klimatiltak </a:t>
            </a:r>
            <a:br>
              <a:rPr lang="nb-NO" dirty="0"/>
            </a:br>
            <a:endParaRPr lang="nb-NO" dirty="0"/>
          </a:p>
          <a:p>
            <a:r>
              <a:rPr lang="nn-NO" dirty="0"/>
              <a:t>i sirkulær økonomi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legg vekt på omstilling til sirkulær økonomi gjennom sine innkjøp.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følger krava til utsortering av avfall i alle sine verksemder. </a:t>
            </a:r>
            <a:br>
              <a:rPr lang="nn-NO" dirty="0"/>
            </a:br>
            <a:br>
              <a:rPr lang="nn-NO" dirty="0"/>
            </a:br>
            <a:endParaRPr lang="nn-NO" dirty="0"/>
          </a:p>
          <a:p>
            <a:r>
              <a:rPr lang="nn-NO" b="1" dirty="0"/>
              <a:t>Avløp</a:t>
            </a:r>
            <a:endParaRPr lang="nb-NO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Kommunane må førebu seg på nye krav til reinsing av kommunalt avløpsvatn. </a:t>
            </a:r>
            <a:br>
              <a:rPr lang="nn-NO" dirty="0"/>
            </a:b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br>
              <a:rPr lang="nn-NO" dirty="0"/>
            </a:br>
            <a:endParaRPr lang="nn-NO" dirty="0"/>
          </a:p>
        </p:txBody>
      </p:sp>
      <p:pic>
        <p:nvPicPr>
          <p:cNvPr id="3" name="Bilete 2">
            <a:extLst>
              <a:ext uri="{FF2B5EF4-FFF2-40B4-BE49-F238E27FC236}">
                <a16:creationId xmlns:a16="http://schemas.microsoft.com/office/drawing/2014/main" id="{AFF34680-8472-BD31-60DC-089C6E003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1" r="23691"/>
          <a:stretch/>
        </p:blipFill>
        <p:spPr>
          <a:xfrm>
            <a:off x="0" y="0"/>
            <a:ext cx="541020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2352B907-A36F-745E-E6CD-8FB0CBCF86EF}"/>
              </a:ext>
            </a:extLst>
          </p:cNvPr>
          <p:cNvSpPr txBox="1"/>
          <p:nvPr/>
        </p:nvSpPr>
        <p:spPr>
          <a:xfrm>
            <a:off x="234704" y="6581001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IStockphoto</a:t>
            </a:r>
            <a:endParaRPr lang="nn-NO" sz="700" dirty="0"/>
          </a:p>
        </p:txBody>
      </p:sp>
      <p:pic>
        <p:nvPicPr>
          <p:cNvPr id="2" name="Bilete 6" descr="Berekraftsmål som puslespillbrikke:&#10;Mål 13">
            <a:extLst>
              <a:ext uri="{FF2B5EF4-FFF2-40B4-BE49-F238E27FC236}">
                <a16:creationId xmlns:a16="http://schemas.microsoft.com/office/drawing/2014/main" id="{5C2A3DD4-5725-D5F5-038A-EDE42CC588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6" t="37270" r="34244" b="34673"/>
          <a:stretch/>
        </p:blipFill>
        <p:spPr>
          <a:xfrm rot="745834">
            <a:off x="2544822" y="-293235"/>
            <a:ext cx="3628592" cy="2641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Bilete 6">
            <a:extLst>
              <a:ext uri="{FF2B5EF4-FFF2-40B4-BE49-F238E27FC236}">
                <a16:creationId xmlns:a16="http://schemas.microsoft.com/office/drawing/2014/main" id="{3E239932-F583-D95E-2236-B68DFE7088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3" t="39824" r="36684" b="34123"/>
          <a:stretch/>
        </p:blipFill>
        <p:spPr>
          <a:xfrm rot="1109349">
            <a:off x="3467353" y="2688018"/>
            <a:ext cx="2483636" cy="2248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2501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4765D-C36D-245B-013E-4A7518427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ete 2">
            <a:extLst>
              <a:ext uri="{FF2B5EF4-FFF2-40B4-BE49-F238E27FC236}">
                <a16:creationId xmlns:a16="http://schemas.microsoft.com/office/drawing/2014/main" id="{4F45B823-302A-1ED4-9511-A352E3083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2" t="13991" r="27442" b="28407"/>
          <a:stretch/>
        </p:blipFill>
        <p:spPr>
          <a:xfrm rot="5400000">
            <a:off x="5944607" y="610607"/>
            <a:ext cx="6858000" cy="563678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350CB556-9939-4BCC-C359-EEF41FDDCC94}"/>
              </a:ext>
            </a:extLst>
          </p:cNvPr>
          <p:cNvSpPr txBox="1"/>
          <p:nvPr/>
        </p:nvSpPr>
        <p:spPr>
          <a:xfrm>
            <a:off x="10484896" y="6046064"/>
            <a:ext cx="1595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Statsforvaltaren</a:t>
            </a:r>
            <a:r>
              <a:rPr lang="nb-NO" sz="700" dirty="0">
                <a:solidFill>
                  <a:schemeClr val="bg1"/>
                </a:solidFill>
              </a:rPr>
              <a:t> </a:t>
            </a:r>
            <a:br>
              <a:rPr lang="nb-NO" sz="700" dirty="0">
                <a:solidFill>
                  <a:schemeClr val="bg1"/>
                </a:solidFill>
              </a:rPr>
            </a:br>
            <a:r>
              <a:rPr lang="nb-NO" sz="700" dirty="0">
                <a:solidFill>
                  <a:schemeClr val="bg1"/>
                </a:solidFill>
              </a:rPr>
              <a:t>i Møre og Romsdal</a:t>
            </a:r>
            <a:endParaRPr lang="nn-NO" sz="700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457200" y="619626"/>
            <a:ext cx="5928801" cy="591857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nb-NO" sz="4000" dirty="0" err="1"/>
              <a:t>Berekraftig</a:t>
            </a:r>
            <a:r>
              <a:rPr lang="nb-NO" sz="4000" dirty="0"/>
              <a:t> landbruksforvaltning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nb-NO" sz="1400" kern="1200" dirty="0">
              <a:latin typeface="+mj-lt"/>
              <a:ea typeface="+mn-ea"/>
              <a:cs typeface="+mn-cs"/>
            </a:endParaRPr>
          </a:p>
          <a:p>
            <a:pPr>
              <a:spcBef>
                <a:spcPts val="1000"/>
              </a:spcBef>
              <a:defRPr/>
            </a:pPr>
            <a:r>
              <a:rPr lang="nb-NO" sz="2000" b="1" i="1" dirty="0" err="1"/>
              <a:t>Kommunane</a:t>
            </a:r>
            <a:r>
              <a:rPr lang="nb-NO" sz="2000" b="1" i="1" dirty="0"/>
              <a:t> skal: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nb-NO" b="1" i="1" kern="1200" dirty="0">
              <a:latin typeface="+mj-lt"/>
              <a:ea typeface="+mn-ea"/>
              <a:cs typeface="+mn-cs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b-NO" dirty="0"/>
              <a:t>ha ei operativ og robust landbruksforvaltning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b-NO" dirty="0"/>
              <a:t>prioritere effektiv og god </a:t>
            </a:r>
            <a:r>
              <a:rPr lang="nb-NO" dirty="0" err="1"/>
              <a:t>tilskotsforvaltning</a:t>
            </a:r>
            <a:r>
              <a:rPr lang="nb-NO" dirty="0"/>
              <a:t> gjennom å: 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b-NO" dirty="0"/>
              <a:t>formidle kunnskap om </a:t>
            </a:r>
            <a:r>
              <a:rPr lang="nb-NO" dirty="0" err="1"/>
              <a:t>tilskota</a:t>
            </a:r>
            <a:r>
              <a:rPr lang="nb-NO" dirty="0"/>
              <a:t> og behandle søknader 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b-NO" dirty="0"/>
              <a:t>ha </a:t>
            </a:r>
            <a:r>
              <a:rPr lang="nb-NO" dirty="0" err="1"/>
              <a:t>rutinar</a:t>
            </a:r>
            <a:r>
              <a:rPr lang="nb-NO" dirty="0"/>
              <a:t> som </a:t>
            </a:r>
            <a:r>
              <a:rPr lang="nb-NO" dirty="0" err="1"/>
              <a:t>sikrar</a:t>
            </a:r>
            <a:r>
              <a:rPr lang="nb-NO" dirty="0"/>
              <a:t> at rett utbetalingsbeløp når ut til </a:t>
            </a:r>
            <a:r>
              <a:rPr lang="nb-NO" dirty="0" err="1"/>
              <a:t>dei</a:t>
            </a:r>
            <a:r>
              <a:rPr lang="nb-NO" dirty="0"/>
              <a:t> som skal ha </a:t>
            </a:r>
            <a:r>
              <a:rPr lang="nb-NO" dirty="0" err="1"/>
              <a:t>tilskot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kontrollere at </a:t>
            </a:r>
            <a:r>
              <a:rPr lang="nb-NO" dirty="0" err="1"/>
              <a:t>skogeigarane</a:t>
            </a:r>
            <a:r>
              <a:rPr lang="nb-NO" dirty="0"/>
              <a:t> </a:t>
            </a:r>
            <a:r>
              <a:rPr lang="nb-NO" dirty="0" err="1"/>
              <a:t>plantar</a:t>
            </a:r>
            <a:r>
              <a:rPr lang="nb-NO" dirty="0"/>
              <a:t> ny skog </a:t>
            </a:r>
            <a:r>
              <a:rPr lang="nb-NO" dirty="0" err="1"/>
              <a:t>seinast</a:t>
            </a:r>
            <a:r>
              <a:rPr lang="nb-NO" dirty="0"/>
              <a:t> tre år etter hogst. </a:t>
            </a:r>
            <a:br>
              <a:rPr lang="nb-NO" sz="2000" dirty="0"/>
            </a:br>
            <a:endParaRPr lang="nb-NO" sz="2000" dirty="0"/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nb-NO" kern="1200" dirty="0">
              <a:latin typeface="+mj-lt"/>
              <a:ea typeface="+mn-ea"/>
              <a:cs typeface="+mn-cs"/>
            </a:endParaRPr>
          </a:p>
        </p:txBody>
      </p:sp>
      <p:pic>
        <p:nvPicPr>
          <p:cNvPr id="6" name="Bilete 8" descr="Berekraftsmål som puslespillbrikke:&#10;Mål 2">
            <a:extLst>
              <a:ext uri="{FF2B5EF4-FFF2-40B4-BE49-F238E27FC236}">
                <a16:creationId xmlns:a16="http://schemas.microsoft.com/office/drawing/2014/main" id="{F6B73F6D-C574-8485-D175-5EDE9753FE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8" t="35407" r="37745" b="32741"/>
          <a:stretch/>
        </p:blipFill>
        <p:spPr>
          <a:xfrm rot="20895946">
            <a:off x="5525845" y="479783"/>
            <a:ext cx="2344454" cy="2739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6422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69524-3F97-A460-F2B6-EA1A7A3AF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ete 2">
            <a:extLst>
              <a:ext uri="{FF2B5EF4-FFF2-40B4-BE49-F238E27FC236}">
                <a16:creationId xmlns:a16="http://schemas.microsoft.com/office/drawing/2014/main" id="{4280DAE4-452B-6D98-1398-FF7B0D303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4" r="22188"/>
          <a:stretch/>
        </p:blipFill>
        <p:spPr>
          <a:xfrm>
            <a:off x="-173399" y="7374"/>
            <a:ext cx="541020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BA858E8E-74CD-9DF2-5A7B-70C503B9542E}"/>
              </a:ext>
            </a:extLst>
          </p:cNvPr>
          <p:cNvSpPr txBox="1"/>
          <p:nvPr/>
        </p:nvSpPr>
        <p:spPr>
          <a:xfrm>
            <a:off x="234704" y="6581001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Ringnes / Forsvaret</a:t>
            </a:r>
            <a:endParaRPr lang="nn-NO" sz="700" dirty="0"/>
          </a:p>
        </p:txBody>
      </p:sp>
      <p:pic>
        <p:nvPicPr>
          <p:cNvPr id="6" name="Bilete 5" descr="Berekraftsmål som puslespillbrikke:&#10;Mål 16">
            <a:extLst>
              <a:ext uri="{FF2B5EF4-FFF2-40B4-BE49-F238E27FC236}">
                <a16:creationId xmlns:a16="http://schemas.microsoft.com/office/drawing/2014/main" id="{F6D64AF4-C14B-A493-3E17-9AEB90F8FF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7" t="33799" r="36531" b="32558"/>
          <a:stretch/>
        </p:blipFill>
        <p:spPr>
          <a:xfrm rot="20589561">
            <a:off x="2466088" y="-175929"/>
            <a:ext cx="2993812" cy="3248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98C2493B-D020-C155-B7B1-0E9FE118087E}"/>
              </a:ext>
            </a:extLst>
          </p:cNvPr>
          <p:cNvSpPr txBox="1"/>
          <p:nvPr/>
        </p:nvSpPr>
        <p:spPr>
          <a:xfrm>
            <a:off x="5487473" y="198969"/>
            <a:ext cx="6525087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Samfunnstryggleik </a:t>
            </a:r>
            <a:br>
              <a:rPr lang="nb-NO" sz="4000" dirty="0"/>
            </a:br>
            <a:r>
              <a:rPr lang="nb-NO" sz="4000" dirty="0"/>
              <a:t>og beredskap</a:t>
            </a:r>
          </a:p>
          <a:p>
            <a:endParaRPr lang="nb-NO" dirty="0"/>
          </a:p>
          <a:p>
            <a:r>
              <a:rPr lang="nb-NO" sz="2000" b="1" i="1" dirty="0" err="1"/>
              <a:t>Kommunane</a:t>
            </a:r>
            <a:r>
              <a:rPr lang="nb-NO" sz="2000" b="1" i="1" dirty="0"/>
              <a:t> </a:t>
            </a:r>
          </a:p>
          <a:p>
            <a:endParaRPr lang="nn-NO" sz="1800" b="1" i="1" dirty="0">
              <a:solidFill>
                <a:srgbClr val="242021"/>
              </a:solidFill>
              <a:effectLst/>
              <a:latin typeface="OpenSans-SemiBoldItal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skal bidra til å løyse utfordringar på området gjennom god samfunns- og arealplanlegging.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skal kjenne eiga rolle, ansvar, mynde og samfunnsoppdrag i totalforsvaret.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bør sjå eige tryggingsarbeid i ein større samanheng.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skal ha </a:t>
            </a:r>
            <a:r>
              <a:rPr lang="nb-NO" dirty="0" err="1"/>
              <a:t>ein</a:t>
            </a:r>
            <a:r>
              <a:rPr lang="nb-NO" dirty="0"/>
              <a:t> plan for å følge opp eige arbeid på området.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må vere budd på å handtere både lokale hendingar med avgrensa omfang og større kriser med nasjonalt omfang.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n-NO" dirty="0"/>
          </a:p>
          <a:p>
            <a:r>
              <a:rPr lang="nn-NO" dirty="0"/>
              <a:t>Statsforvaltaren rår alle kommunar til å etablere kommunale beredskapsråd og nytte desse aktivt </a:t>
            </a:r>
            <a:br>
              <a:rPr lang="nn-NO" sz="2000" dirty="0"/>
            </a:b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840845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894522" y="881270"/>
            <a:ext cx="7202556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Utfordringsbilde</a:t>
            </a:r>
            <a:br>
              <a:rPr lang="nb-NO" sz="4000" dirty="0"/>
            </a:br>
            <a:endParaRPr lang="nb-NO" sz="40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n-NO" dirty="0"/>
              <a:t>Strammare kommuneøkonomi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n-NO" dirty="0"/>
              <a:t>Barn og unge si helse, trivsel og meistring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n-NO" dirty="0"/>
              <a:t>Klimaendring og tap av natur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n-NO" dirty="0"/>
              <a:t>Stadig fleire eldre i befolkninga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n-NO" dirty="0"/>
              <a:t>Ikkje nok folk til oppgåvene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n-NO" dirty="0"/>
              <a:t>Integrering og busetting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n-NO" dirty="0"/>
              <a:t>Tryggingspolitikken </a:t>
            </a:r>
            <a:br>
              <a:rPr lang="nn-NO" dirty="0"/>
            </a:br>
            <a:endParaRPr lang="nb-NO" dirty="0"/>
          </a:p>
          <a:p>
            <a:endParaRPr lang="nb-NO" dirty="0"/>
          </a:p>
        </p:txBody>
      </p:sp>
      <p:pic>
        <p:nvPicPr>
          <p:cNvPr id="6" name="Bilete 5">
            <a:extLst>
              <a:ext uri="{FF2B5EF4-FFF2-40B4-BE49-F238E27FC236}">
                <a16:creationId xmlns:a16="http://schemas.microsoft.com/office/drawing/2014/main" id="{8EE151F7-327C-3A1D-0020-0141C690F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" t="-2" r="40613"/>
          <a:stretch/>
        </p:blipFill>
        <p:spPr>
          <a:xfrm>
            <a:off x="6512640" y="-221355"/>
            <a:ext cx="2783581" cy="3561346"/>
          </a:xfrm>
          <a:prstGeom prst="rect">
            <a:avLst/>
          </a:prstGeom>
        </p:spPr>
      </p:pic>
      <p:pic>
        <p:nvPicPr>
          <p:cNvPr id="7" name="Bilete 6">
            <a:extLst>
              <a:ext uri="{FF2B5EF4-FFF2-40B4-BE49-F238E27FC236}">
                <a16:creationId xmlns:a16="http://schemas.microsoft.com/office/drawing/2014/main" id="{E3326111-D265-B931-01B7-AA3712E6B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9" r="23939"/>
          <a:stretch/>
        </p:blipFill>
        <p:spPr>
          <a:xfrm>
            <a:off x="9408418" y="-221355"/>
            <a:ext cx="2783581" cy="3561346"/>
          </a:xfrm>
          <a:prstGeom prst="rect">
            <a:avLst/>
          </a:prstGeom>
        </p:spPr>
      </p:pic>
      <p:pic>
        <p:nvPicPr>
          <p:cNvPr id="8" name="Bilete 7">
            <a:extLst>
              <a:ext uri="{FF2B5EF4-FFF2-40B4-BE49-F238E27FC236}">
                <a16:creationId xmlns:a16="http://schemas.microsoft.com/office/drawing/2014/main" id="{D1299F00-B9AC-384C-DAB9-A803B1BEB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" t="1" r="45633" b="-2888"/>
          <a:stretch/>
        </p:blipFill>
        <p:spPr>
          <a:xfrm>
            <a:off x="6512641" y="3429000"/>
            <a:ext cx="2783581" cy="3561345"/>
          </a:xfrm>
          <a:prstGeom prst="rect">
            <a:avLst/>
          </a:prstGeom>
        </p:spPr>
      </p:pic>
      <p:pic>
        <p:nvPicPr>
          <p:cNvPr id="9" name="Bilete 8">
            <a:extLst>
              <a:ext uri="{FF2B5EF4-FFF2-40B4-BE49-F238E27FC236}">
                <a16:creationId xmlns:a16="http://schemas.microsoft.com/office/drawing/2014/main" id="{4796B1E0-23BC-29A3-42C5-96B88ABB6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1" r="23039"/>
          <a:stretch/>
        </p:blipFill>
        <p:spPr>
          <a:xfrm>
            <a:off x="9408419" y="3428999"/>
            <a:ext cx="2783581" cy="3438902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188F44E-4B94-FF82-6C1F-CA6A5D2F134A}"/>
              </a:ext>
            </a:extLst>
          </p:cNvPr>
          <p:cNvSpPr txBox="1"/>
          <p:nvPr/>
        </p:nvSpPr>
        <p:spPr>
          <a:xfrm>
            <a:off x="11032509" y="6494471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Alle 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18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ete 2" descr="Eit bilete som inneheld kart, tekst, grunnpilar over Møre og Romsdal. Deler inn i tre regionar: Sunnmøre, Romsdal og Nordmøre.">
            <a:extLst>
              <a:ext uri="{FF2B5EF4-FFF2-40B4-BE49-F238E27FC236}">
                <a16:creationId xmlns:a16="http://schemas.microsoft.com/office/drawing/2014/main" id="{E445A8DD-90BB-C9A0-7AF1-CAC906207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40" y="1931393"/>
            <a:ext cx="9726382" cy="4448796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894522" y="881270"/>
            <a:ext cx="720255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Samarbeid for å nå måla!</a:t>
            </a:r>
          </a:p>
          <a:p>
            <a:endParaRPr lang="nb-NO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med faste </a:t>
            </a:r>
            <a:r>
              <a:rPr lang="nb-NO" dirty="0" err="1"/>
              <a:t>nærliggande</a:t>
            </a:r>
            <a:r>
              <a:rPr lang="nb-NO" dirty="0"/>
              <a:t> </a:t>
            </a:r>
            <a:r>
              <a:rPr lang="nb-NO" dirty="0" err="1"/>
              <a:t>kommunar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om både administrasjon og </a:t>
            </a:r>
            <a:r>
              <a:rPr lang="nb-NO" dirty="0" err="1"/>
              <a:t>tenester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r>
              <a:rPr lang="nb-NO" dirty="0"/>
              <a:t>Samarbeid kan svare ut lovkrav, </a:t>
            </a:r>
            <a:br>
              <a:rPr lang="nb-NO" dirty="0"/>
            </a:br>
            <a:r>
              <a:rPr lang="nb-NO" dirty="0"/>
              <a:t>gi tilgang på kompetanse og </a:t>
            </a:r>
            <a:r>
              <a:rPr lang="nb-NO" dirty="0" err="1"/>
              <a:t>ressursar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– og også </a:t>
            </a:r>
            <a:r>
              <a:rPr lang="nb-NO" dirty="0" err="1"/>
              <a:t>vere</a:t>
            </a:r>
            <a:r>
              <a:rPr lang="nb-NO" dirty="0"/>
              <a:t> </a:t>
            </a:r>
            <a:r>
              <a:rPr lang="nb-NO" dirty="0" err="1"/>
              <a:t>lønnsamt</a:t>
            </a:r>
            <a:r>
              <a:rPr lang="nb-NO" dirty="0"/>
              <a:t>. </a:t>
            </a:r>
          </a:p>
        </p:txBody>
      </p:sp>
      <p:pic>
        <p:nvPicPr>
          <p:cNvPr id="2" name="Bilete 1" descr="Berekraftsmål som puslespillbrikke:&#10;Mål 17">
            <a:extLst>
              <a:ext uri="{FF2B5EF4-FFF2-40B4-BE49-F238E27FC236}">
                <a16:creationId xmlns:a16="http://schemas.microsoft.com/office/drawing/2014/main" id="{8AB41AD5-EE5F-3E59-66DC-AE5E9CDFF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50">
            <a:off x="5777815" y="1233659"/>
            <a:ext cx="2824574" cy="4234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5035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894522" y="881270"/>
            <a:ext cx="720255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Kommuneøkonomi</a:t>
            </a:r>
          </a:p>
          <a:p>
            <a:endParaRPr lang="nb-NO" sz="2800" dirty="0"/>
          </a:p>
          <a:p>
            <a:r>
              <a:rPr lang="nb-NO" sz="2000" b="1" i="1" dirty="0" err="1"/>
              <a:t>Kommunane</a:t>
            </a:r>
            <a:r>
              <a:rPr lang="nb-NO" sz="2000" b="1" i="1" dirty="0"/>
              <a:t> må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tilpasse verksemda slik at dei får balanse mellom </a:t>
            </a:r>
            <a:br>
              <a:rPr lang="nn-NO" dirty="0"/>
            </a:br>
            <a:r>
              <a:rPr lang="nn-NO" dirty="0"/>
              <a:t>kostnadar og inntekter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styre etter realistiske budsjett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endParaRPr lang="nn-NO" dirty="0"/>
          </a:p>
          <a:p>
            <a:endParaRPr lang="nn-NO" dirty="0"/>
          </a:p>
          <a:p>
            <a:r>
              <a:rPr lang="nn-NO" b="1" dirty="0"/>
              <a:t>Det kostar mindre å førebygge enn å reparere</a:t>
            </a:r>
          </a:p>
        </p:txBody>
      </p:sp>
      <p:pic>
        <p:nvPicPr>
          <p:cNvPr id="4" name="Bilete 3" descr="Eit bilete som inneheld tekst, kart&#10;&#10;Automatisk generert skildring">
            <a:extLst>
              <a:ext uri="{FF2B5EF4-FFF2-40B4-BE49-F238E27FC236}">
                <a16:creationId xmlns:a16="http://schemas.microsoft.com/office/drawing/2014/main" id="{D55B1CBC-63E8-C077-D1C8-A1C597609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8"/>
          <a:stretch/>
        </p:blipFill>
        <p:spPr>
          <a:xfrm>
            <a:off x="7240740" y="1629918"/>
            <a:ext cx="4848301" cy="423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42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7E68659-839F-E91A-E21B-CC7C5FB3AAE3}"/>
              </a:ext>
            </a:extLst>
          </p:cNvPr>
          <p:cNvSpPr txBox="1"/>
          <p:nvPr/>
        </p:nvSpPr>
        <p:spPr>
          <a:xfrm>
            <a:off x="823402" y="875107"/>
            <a:ext cx="588727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Barn og unge</a:t>
            </a:r>
          </a:p>
          <a:p>
            <a:endParaRPr lang="nb-NO" sz="2800" dirty="0"/>
          </a:p>
          <a:p>
            <a:r>
              <a:rPr lang="nb-NO" sz="2000" b="1" i="1" dirty="0" err="1"/>
              <a:t>Kommunane</a:t>
            </a:r>
            <a:r>
              <a:rPr lang="nb-NO" sz="2000" b="1" i="1" dirty="0"/>
              <a:t> skal:</a:t>
            </a:r>
            <a:br>
              <a:rPr lang="nb-NO" sz="2000" b="1" i="1" dirty="0"/>
            </a:br>
            <a:endParaRPr lang="nb-NO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styrke tidleg innsats og fremje gode oppvekstvilkår.</a:t>
            </a:r>
            <a:br>
              <a:rPr lang="nn-NO" dirty="0"/>
            </a:b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førebygge omsorgssvikt og sosiale eller psykiske utfordringar.</a:t>
            </a:r>
            <a:br>
              <a:rPr lang="nn-NO" dirty="0"/>
            </a:b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la rettane i barnekonvensjonen og barnets beste vere gjennomgåande i alt sitt virke.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n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sette av nok ressursar til folkehelsearbeid</a:t>
            </a:r>
            <a:br>
              <a:rPr lang="nn-NO" dirty="0"/>
            </a:b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gi tverrfagleg og samordna hjelp til barn og unge som har psykiske plager</a:t>
            </a: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</p:txBody>
      </p:sp>
      <p:pic>
        <p:nvPicPr>
          <p:cNvPr id="3" name="Bilete 2" descr="Eit bilete som inneheld tre, utandørs, klede, småbarn&#10;&#10;Automatisk generert skildring">
            <a:extLst>
              <a:ext uri="{FF2B5EF4-FFF2-40B4-BE49-F238E27FC236}">
                <a16:creationId xmlns:a16="http://schemas.microsoft.com/office/drawing/2014/main" id="{ECD2A962-4675-3492-942E-4F9F76EAE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2" r="15889"/>
          <a:stretch/>
        </p:blipFill>
        <p:spPr>
          <a:xfrm>
            <a:off x="6781800" y="0"/>
            <a:ext cx="5410200" cy="6858000"/>
          </a:xfrm>
          <a:prstGeom prst="rect">
            <a:avLst/>
          </a:prstGeom>
        </p:spPr>
      </p:pic>
      <p:pic>
        <p:nvPicPr>
          <p:cNvPr id="13" name="Bilete 12" descr="Berekraftsmål som puslespillbrikke:&#10;Mål 10">
            <a:extLst>
              <a:ext uri="{FF2B5EF4-FFF2-40B4-BE49-F238E27FC236}">
                <a16:creationId xmlns:a16="http://schemas.microsoft.com/office/drawing/2014/main" id="{6E4C2CFE-723B-C5CA-A70A-311A4F192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913">
            <a:off x="4041256" y="-1238852"/>
            <a:ext cx="3449088" cy="517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B474882B-F8B2-9268-55B6-D296BC5699FB}"/>
              </a:ext>
            </a:extLst>
          </p:cNvPr>
          <p:cNvSpPr txBox="1"/>
          <p:nvPr/>
        </p:nvSpPr>
        <p:spPr>
          <a:xfrm>
            <a:off x="11024624" y="6538196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/>
          </a:p>
        </p:txBody>
      </p:sp>
    </p:spTree>
    <p:extLst>
      <p:ext uri="{BB962C8B-B14F-4D97-AF65-F5344CB8AC3E}">
        <p14:creationId xmlns:p14="http://schemas.microsoft.com/office/powerpoint/2010/main" val="4193859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DF42E-84FA-C57D-E78A-8FCC96048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9741F6C0-4BAD-4F05-5200-501DB8B46EA8}"/>
              </a:ext>
            </a:extLst>
          </p:cNvPr>
          <p:cNvSpPr txBox="1"/>
          <p:nvPr/>
        </p:nvSpPr>
        <p:spPr>
          <a:xfrm>
            <a:off x="6133616" y="394692"/>
            <a:ext cx="568452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i="1" dirty="0" err="1"/>
              <a:t>Kommunane</a:t>
            </a:r>
            <a:r>
              <a:rPr lang="nb-NO" sz="1800" b="1" i="1" dirty="0"/>
              <a:t> skal:</a:t>
            </a:r>
          </a:p>
          <a:p>
            <a:endParaRPr lang="nn-NO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skilje mellom rollane som barnehageeigar og barnehagemyndigheit.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ivareta ansvar og oppgåver i barnehagelova.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prioritere arbeid med skole- og barnehagemiljø, spesialpedagogisk hjelp og individuelt tilrettelagt opplæring.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ha nulltoleranse for krenkingar. </a:t>
            </a:r>
          </a:p>
          <a:p>
            <a:endParaRPr lang="nn-NO" b="1" i="1" dirty="0">
              <a:solidFill>
                <a:srgbClr val="242021"/>
              </a:solidFill>
              <a:latin typeface="OpenSans-SemiBoldItal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bruke rammeplan for skolefritidsordninga (SFO).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sikre at eksamen, obligatoriske prøver og undersøkingar blir gjennomført.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behandle klagar på sluttvurderingar i tråd med ny opplæringsforskrift.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etterleve læreplanverket. </a:t>
            </a:r>
          </a:p>
        </p:txBody>
      </p:sp>
      <p:pic>
        <p:nvPicPr>
          <p:cNvPr id="3" name="Bilete 2">
            <a:extLst>
              <a:ext uri="{FF2B5EF4-FFF2-40B4-BE49-F238E27FC236}">
                <a16:creationId xmlns:a16="http://schemas.microsoft.com/office/drawing/2014/main" id="{91E8515B-4116-3394-5E54-C223C0FDE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6" r="23686"/>
          <a:stretch/>
        </p:blipFill>
        <p:spPr>
          <a:xfrm>
            <a:off x="0" y="0"/>
            <a:ext cx="5410200" cy="6858000"/>
          </a:xfrm>
          <a:prstGeom prst="rect">
            <a:avLst/>
          </a:prstGeom>
        </p:spPr>
      </p:pic>
      <p:pic>
        <p:nvPicPr>
          <p:cNvPr id="2" name="Bilete 1" descr="Berekraftsmål som puslespillbrikke:&#10;Mål 4">
            <a:extLst>
              <a:ext uri="{FF2B5EF4-FFF2-40B4-BE49-F238E27FC236}">
                <a16:creationId xmlns:a16="http://schemas.microsoft.com/office/drawing/2014/main" id="{34CE0130-63E9-F6D3-F720-0B45E3EDC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387">
            <a:off x="2787816" y="-987758"/>
            <a:ext cx="3571391" cy="535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F3B98CC3-0B05-20F6-F2BB-1319CB2227BA}"/>
              </a:ext>
            </a:extLst>
          </p:cNvPr>
          <p:cNvSpPr txBox="1"/>
          <p:nvPr/>
        </p:nvSpPr>
        <p:spPr>
          <a:xfrm>
            <a:off x="234704" y="6581001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/>
          </a:p>
        </p:txBody>
      </p:sp>
    </p:spTree>
    <p:extLst>
      <p:ext uri="{BB962C8B-B14F-4D97-AF65-F5344CB8AC3E}">
        <p14:creationId xmlns:p14="http://schemas.microsoft.com/office/powerpoint/2010/main" val="489069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3AB78-AEFE-A456-CA86-710611161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5716B6AF-E90A-36A5-30C5-BB792DDC4620}"/>
              </a:ext>
            </a:extLst>
          </p:cNvPr>
          <p:cNvSpPr txBox="1"/>
          <p:nvPr/>
        </p:nvSpPr>
        <p:spPr>
          <a:xfrm>
            <a:off x="677098" y="1460323"/>
            <a:ext cx="588727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i="1" dirty="0" err="1"/>
              <a:t>Kommunane</a:t>
            </a:r>
            <a:r>
              <a:rPr lang="nb-NO" sz="2000" b="1" i="1" dirty="0"/>
              <a:t> skal:</a:t>
            </a:r>
            <a:br>
              <a:rPr lang="nb-NO" sz="2000" b="1" i="1" dirty="0"/>
            </a:br>
            <a:endParaRPr lang="nb-NO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ta i bruk Helsedirektoratet sitt nasjonale </a:t>
            </a:r>
            <a:r>
              <a:rPr lang="nn-NO" dirty="0" err="1"/>
              <a:t>forløp</a:t>
            </a:r>
            <a:r>
              <a:rPr lang="nn-NO" dirty="0"/>
              <a:t> som skal bidra til at barn i barnevernet ved behov blir kartlagt, utreia og får nødvendig helsehjelp.</a:t>
            </a:r>
          </a:p>
          <a:p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arbeide for å gjenforeine barn og foreldre etter omsorgsovertaking</a:t>
            </a:r>
            <a:br>
              <a:rPr lang="nn-NO" dirty="0"/>
            </a:br>
            <a:r>
              <a:rPr lang="nn-NO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utvikle kompetanse ved systematisk arbeid i læringsnettverk og leiarnettverk</a:t>
            </a:r>
            <a:br>
              <a:rPr lang="nn-NO" dirty="0"/>
            </a:br>
            <a:r>
              <a:rPr lang="nn-NO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rekruttere fosterheimar i barnet sin familie og nære nettverk. </a:t>
            </a:r>
            <a:br>
              <a:rPr lang="nn-NO" dirty="0"/>
            </a:br>
            <a:endParaRPr lang="nn-NO" dirty="0"/>
          </a:p>
        </p:txBody>
      </p:sp>
      <p:pic>
        <p:nvPicPr>
          <p:cNvPr id="3" name="Bilete 2">
            <a:extLst>
              <a:ext uri="{FF2B5EF4-FFF2-40B4-BE49-F238E27FC236}">
                <a16:creationId xmlns:a16="http://schemas.microsoft.com/office/drawing/2014/main" id="{07928762-FB55-CF28-1972-9F5AFA1B1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0" r="23700"/>
          <a:stretch/>
        </p:blipFill>
        <p:spPr>
          <a:xfrm>
            <a:off x="6781800" y="0"/>
            <a:ext cx="5410200" cy="6858000"/>
          </a:xfrm>
          <a:prstGeom prst="rect">
            <a:avLst/>
          </a:prstGeom>
        </p:spPr>
      </p:pic>
      <p:pic>
        <p:nvPicPr>
          <p:cNvPr id="13" name="Bilete 12" descr="Berekraftsmål som puslespillbrikke:&#10;Mål 10">
            <a:extLst>
              <a:ext uri="{FF2B5EF4-FFF2-40B4-BE49-F238E27FC236}">
                <a16:creationId xmlns:a16="http://schemas.microsoft.com/office/drawing/2014/main" id="{FE5C4277-C2D3-7A69-4A0B-6767B6A9C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913">
            <a:off x="8826616" y="-1391252"/>
            <a:ext cx="3449088" cy="517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6B41827E-285D-20FF-0AA2-03255BE841D9}"/>
              </a:ext>
            </a:extLst>
          </p:cNvPr>
          <p:cNvSpPr txBox="1"/>
          <p:nvPr/>
        </p:nvSpPr>
        <p:spPr>
          <a:xfrm>
            <a:off x="11024624" y="6538196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/>
          </a:p>
        </p:txBody>
      </p:sp>
    </p:spTree>
    <p:extLst>
      <p:ext uri="{BB962C8B-B14F-4D97-AF65-F5344CB8AC3E}">
        <p14:creationId xmlns:p14="http://schemas.microsoft.com/office/powerpoint/2010/main" val="817531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CB0B6-813E-4048-24AC-834C3E237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E969FB80-9EA7-E26D-8B61-A209520EE771}"/>
              </a:ext>
            </a:extLst>
          </p:cNvPr>
          <p:cNvSpPr txBox="1"/>
          <p:nvPr/>
        </p:nvSpPr>
        <p:spPr>
          <a:xfrm>
            <a:off x="6157377" y="698695"/>
            <a:ext cx="568452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Integrering og busetting</a:t>
            </a:r>
          </a:p>
          <a:p>
            <a:endParaRPr lang="nb-NO" sz="1800" b="1" i="1" dirty="0"/>
          </a:p>
          <a:p>
            <a:endParaRPr lang="nb-NO" sz="1800" b="1" i="1" dirty="0"/>
          </a:p>
          <a:p>
            <a:r>
              <a:rPr lang="nb-NO" sz="1800" b="1" i="1" dirty="0" err="1"/>
              <a:t>Kommunane</a:t>
            </a:r>
            <a:r>
              <a:rPr lang="nb-NO" sz="1800" b="1" i="1" dirty="0"/>
              <a:t> skal: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tilby introduksjonsprogram og opplæring som er fleksibel og retta mot arbeid.</a:t>
            </a:r>
            <a:br>
              <a:rPr lang="nn-NO" dirty="0"/>
            </a:b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ha fokus både på kortsiktige og langsiktige mål for kvalifisering og overgang til arbeid.</a:t>
            </a:r>
            <a:br>
              <a:rPr lang="nn-NO" dirty="0"/>
            </a:b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arbeide for god samordning både mellom kommunar, fylkeskommunen, NAV og med arbeidsgivar i lokalsamfunnet. </a:t>
            </a:r>
            <a:br>
              <a:rPr lang="nn-NO" dirty="0"/>
            </a:br>
            <a:endParaRPr lang="nn-NO" dirty="0"/>
          </a:p>
        </p:txBody>
      </p:sp>
      <p:pic>
        <p:nvPicPr>
          <p:cNvPr id="3" name="Bilete 2">
            <a:extLst>
              <a:ext uri="{FF2B5EF4-FFF2-40B4-BE49-F238E27FC236}">
                <a16:creationId xmlns:a16="http://schemas.microsoft.com/office/drawing/2014/main" id="{FBDB065B-B544-1B4D-9DFF-C9CC35D13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r="23672"/>
          <a:stretch/>
        </p:blipFill>
        <p:spPr>
          <a:xfrm>
            <a:off x="0" y="0"/>
            <a:ext cx="541020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4EC50AA-2713-E5D7-8AA2-9F604096C63F}"/>
              </a:ext>
            </a:extLst>
          </p:cNvPr>
          <p:cNvSpPr txBox="1"/>
          <p:nvPr/>
        </p:nvSpPr>
        <p:spPr>
          <a:xfrm>
            <a:off x="234704" y="6581001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/>
          </a:p>
        </p:txBody>
      </p:sp>
      <p:pic>
        <p:nvPicPr>
          <p:cNvPr id="8" name="Bilete 7" descr="Eit bilete som inneheld stearinlys, lys&#10;&#10;Automatisk generert skildring">
            <a:extLst>
              <a:ext uri="{FF2B5EF4-FFF2-40B4-BE49-F238E27FC236}">
                <a16:creationId xmlns:a16="http://schemas.microsoft.com/office/drawing/2014/main" id="{36E7A4B9-F3AD-3CFB-3469-111F7B194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 t="38808" r="40505" b="42799"/>
          <a:stretch/>
        </p:blipFill>
        <p:spPr>
          <a:xfrm rot="20448837">
            <a:off x="2764503" y="-343710"/>
            <a:ext cx="3470631" cy="3018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4434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BFBF9-1725-E014-7A0A-8C14E2E70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55251DF8-4224-5CB0-4A5C-97751EF042EB}"/>
              </a:ext>
            </a:extLst>
          </p:cNvPr>
          <p:cNvSpPr txBox="1"/>
          <p:nvPr/>
        </p:nvSpPr>
        <p:spPr>
          <a:xfrm>
            <a:off x="466488" y="251878"/>
            <a:ext cx="6668238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Helse- og </a:t>
            </a:r>
            <a:r>
              <a:rPr lang="nb-NO" sz="4000" dirty="0" err="1"/>
              <a:t>omsorgstenester</a:t>
            </a:r>
            <a:r>
              <a:rPr lang="nb-NO" sz="4000" dirty="0"/>
              <a:t> </a:t>
            </a:r>
            <a:br>
              <a:rPr lang="nb-NO" sz="2000" dirty="0"/>
            </a:br>
            <a:endParaRPr lang="nb-NO" sz="2000" dirty="0"/>
          </a:p>
          <a:p>
            <a:r>
              <a:rPr lang="nb-NO" b="1" i="1" dirty="0" err="1"/>
              <a:t>Kommunane</a:t>
            </a:r>
            <a:br>
              <a:rPr lang="nb-NO" sz="2000" b="1" i="1" dirty="0"/>
            </a:br>
            <a:endParaRPr lang="nb-NO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skal arbeide på tvers av fag og sektorar for at eldre skal kunne bu i eigen bustad lengst mogleg.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bør bruke digitale løysingar, mellom anna velferds-teknologi, for å skape berekraftige helse- og omsorgstenester.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/>
              <a:t>skal vere med å sikre eit godt samarbeid med spesialisthelsetenesta.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har plikt til å svare på </a:t>
            </a:r>
            <a:r>
              <a:rPr lang="nb-NO" dirty="0" err="1"/>
              <a:t>førespurnadar</a:t>
            </a:r>
            <a:r>
              <a:rPr lang="nb-NO" dirty="0"/>
              <a:t> </a:t>
            </a:r>
            <a:r>
              <a:rPr lang="nb-NO" dirty="0" err="1"/>
              <a:t>frå</a:t>
            </a:r>
            <a:r>
              <a:rPr lang="nb-NO" dirty="0"/>
              <a:t> </a:t>
            </a:r>
            <a:r>
              <a:rPr lang="nb-NO" dirty="0" err="1"/>
              <a:t>pasientar</a:t>
            </a:r>
            <a:r>
              <a:rPr lang="nb-NO" dirty="0"/>
              <a:t>, </a:t>
            </a:r>
            <a:r>
              <a:rPr lang="nb-NO" dirty="0" err="1"/>
              <a:t>brukarar</a:t>
            </a:r>
            <a:r>
              <a:rPr lang="nb-NO" dirty="0"/>
              <a:t> og </a:t>
            </a:r>
            <a:r>
              <a:rPr lang="nb-NO" dirty="0" err="1"/>
              <a:t>pårørande</a:t>
            </a:r>
            <a:r>
              <a:rPr lang="nb-NO" dirty="0"/>
              <a:t> om kvalitet og </a:t>
            </a:r>
            <a:r>
              <a:rPr lang="nb-NO" dirty="0" err="1"/>
              <a:t>pasientsikkerheit</a:t>
            </a:r>
            <a:r>
              <a:rPr lang="nb-NO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skal ha god kjennskap til forvaltningslova og særlover, slik at </a:t>
            </a:r>
            <a:r>
              <a:rPr lang="nb-NO" dirty="0" err="1"/>
              <a:t>dei</a:t>
            </a:r>
            <a:r>
              <a:rPr lang="nb-NO" dirty="0"/>
              <a:t> kan </a:t>
            </a:r>
            <a:r>
              <a:rPr lang="nb-NO" dirty="0" err="1"/>
              <a:t>gje</a:t>
            </a:r>
            <a:r>
              <a:rPr lang="nb-NO" dirty="0"/>
              <a:t> gode og </a:t>
            </a:r>
            <a:r>
              <a:rPr lang="nb-NO" dirty="0" err="1"/>
              <a:t>forsvarlege</a:t>
            </a:r>
            <a:r>
              <a:rPr lang="nb-NO" dirty="0"/>
              <a:t> helse- og </a:t>
            </a:r>
            <a:r>
              <a:rPr lang="nb-NO" dirty="0" err="1"/>
              <a:t>omsorgstenester</a:t>
            </a:r>
            <a:r>
              <a:rPr lang="nb-NO" dirty="0"/>
              <a:t>. </a:t>
            </a:r>
            <a:br>
              <a:rPr lang="nb-NO" dirty="0"/>
            </a:br>
            <a:br>
              <a:rPr lang="nn-NO" dirty="0"/>
            </a:br>
            <a:br>
              <a:rPr lang="nn-NO" dirty="0"/>
            </a:br>
            <a:br>
              <a:rPr lang="nn-NO" dirty="0"/>
            </a:br>
            <a:br>
              <a:rPr lang="nn-NO" dirty="0"/>
            </a:br>
            <a:endParaRPr lang="nn-NO" dirty="0"/>
          </a:p>
        </p:txBody>
      </p:sp>
      <p:pic>
        <p:nvPicPr>
          <p:cNvPr id="3" name="Bilete 2">
            <a:extLst>
              <a:ext uri="{FF2B5EF4-FFF2-40B4-BE49-F238E27FC236}">
                <a16:creationId xmlns:a16="http://schemas.microsoft.com/office/drawing/2014/main" id="{351FFEB0-CBC0-7E44-C339-C54FA45B8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9" r="9125"/>
          <a:stretch/>
        </p:blipFill>
        <p:spPr>
          <a:xfrm>
            <a:off x="7884457" y="0"/>
            <a:ext cx="5410200" cy="68580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B96B7A10-980E-DD60-0F85-13914495D8DF}"/>
              </a:ext>
            </a:extLst>
          </p:cNvPr>
          <p:cNvSpPr txBox="1"/>
          <p:nvPr/>
        </p:nvSpPr>
        <p:spPr>
          <a:xfrm>
            <a:off x="11699248" y="6513812"/>
            <a:ext cx="15954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00" dirty="0">
                <a:solidFill>
                  <a:schemeClr val="bg1"/>
                </a:solidFill>
              </a:rPr>
              <a:t>Foto: </a:t>
            </a:r>
            <a:r>
              <a:rPr lang="nb-NO" sz="700" dirty="0" err="1">
                <a:solidFill>
                  <a:schemeClr val="bg1"/>
                </a:solidFill>
              </a:rPr>
              <a:t>Shutterstock</a:t>
            </a:r>
            <a:endParaRPr lang="nn-NO" sz="700" dirty="0"/>
          </a:p>
        </p:txBody>
      </p:sp>
      <p:pic>
        <p:nvPicPr>
          <p:cNvPr id="4" name="Bilete 3" descr="Berekraftsmål som puslespillbrikke:&#10;Mål 3">
            <a:extLst>
              <a:ext uri="{FF2B5EF4-FFF2-40B4-BE49-F238E27FC236}">
                <a16:creationId xmlns:a16="http://schemas.microsoft.com/office/drawing/2014/main" id="{A8909450-7696-CA45-3B8C-BBDC435ED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3567">
            <a:off x="6272844" y="2382654"/>
            <a:ext cx="2110400" cy="2237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2847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Fmr Powerpointmal 2024.potm" id="{5CCC14EF-562E-46C5-9F51-7EB83733B01F}" vid="{0E1D13AF-277B-4973-B26F-816575D04BF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8a6fa58e-5153-4bfa-9a8b-573d985a4186}" enabled="0" method="" siteId="{8a6fa58e-5153-4bfa-9a8b-573d985a418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SFmr Powerpointmal 2024</Template>
  <TotalTime>2840</TotalTime>
  <Words>920</Words>
  <Application>Microsoft Office PowerPoint</Application>
  <PresentationFormat>Widescreen</PresentationFormat>
  <Paragraphs>151</Paragraphs>
  <Slides>15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21" baseType="lpstr">
      <vt:lpstr>Arial</vt:lpstr>
      <vt:lpstr>Calibri</vt:lpstr>
      <vt:lpstr>Open Sans</vt:lpstr>
      <vt:lpstr>Open Sans SemiBold</vt:lpstr>
      <vt:lpstr>OpenSans-SemiBoldItalic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Forventningsbrevet 2024</dc:title>
  <dc:creator>Sandvik, Lena Skattum</dc:creator>
  <dc:description>Powerpointmal for Statsforvaltaren i Møre og Romsdal.</dc:description>
  <cp:lastModifiedBy>Sandvik, Lena Skattum</cp:lastModifiedBy>
  <cp:revision>2</cp:revision>
  <dcterms:created xsi:type="dcterms:W3CDTF">2024-01-09T09:24:32Z</dcterms:created>
  <dcterms:modified xsi:type="dcterms:W3CDTF">2025-01-21T13:01:21Z</dcterms:modified>
  <cp:contentStatus/>
</cp:coreProperties>
</file>