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66" r:id="rId13"/>
    <p:sldId id="261" r:id="rId14"/>
    <p:sldId id="270" r:id="rId15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4" autoAdjust="0"/>
  </p:normalViewPr>
  <p:slideViewPr>
    <p:cSldViewPr>
      <p:cViewPr>
        <p:scale>
          <a:sx n="114" d="100"/>
          <a:sy n="114" d="100"/>
        </p:scale>
        <p:origin x="-91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6B46-5719-405F-8AAA-22AEACBEA394}" type="datetimeFigureOut">
              <a:rPr lang="nb-NO" smtClean="0"/>
              <a:t>19.03.2015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4209-4B4D-490C-A0C1-03BD5BC873B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4998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A7499-E74A-4617-8A28-354F1C2EB16A}" type="datetimeFigureOut">
              <a:rPr lang="nb-NO" smtClean="0"/>
              <a:t>19.03.2015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FCF3F-AF36-4531-B277-1D32CC1AE5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1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0" name="Picture 9" descr="PP_grunnmal 254x195_alt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P_grunnmal 254x195_alt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chemeClr val="accent3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0" name="Rectangle 9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5400000">
            <a:off x="-450001" y="450793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 rot="5400000">
            <a:off x="-2618605" y="3879398"/>
            <a:ext cx="5597208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404645" y="523361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7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9" name="Picture 8" descr="PP_FHI_mal_254x1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3576"/>
            <a:ext cx="9144000" cy="344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4" name="Picture 13" descr="Logo negativ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Picture 14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7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498000"/>
            <a:ext cx="1260000" cy="360000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260000" y="6498000"/>
            <a:ext cx="7884000" cy="360000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Picture 11" descr="Logo negati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6" y="6570568"/>
            <a:ext cx="1152914" cy="2233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Folkehelseprofilene, statistikkbankene og skolemiljøet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nb-NO" dirty="0" smtClean="0"/>
          </a:p>
          <a:p>
            <a:pPr algn="ctr"/>
            <a:endParaRPr lang="nb-NO" dirty="0"/>
          </a:p>
          <a:p>
            <a:r>
              <a:rPr lang="nb-NO" dirty="0" smtClean="0"/>
              <a:t>Heidi Lyshol </a:t>
            </a:r>
          </a:p>
          <a:p>
            <a:r>
              <a:rPr lang="nb-NO" dirty="0" smtClean="0"/>
              <a:t>Avdeling for helsestatistikk</a:t>
            </a:r>
          </a:p>
          <a:p>
            <a:r>
              <a:rPr lang="nb-NO" sz="2400" dirty="0" smtClean="0"/>
              <a:t>2015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1240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Mobbing i skolen,  jenter 10. klasse</a:t>
            </a:r>
            <a:endParaRPr lang="nb-N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85259"/>
            <a:ext cx="7085365" cy="487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572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Frafall i videregående etter kjønn – Norge og NTF</a:t>
            </a:r>
            <a:endParaRPr lang="nb-NO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34769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58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Lokalkjennskap er viktig!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Stort utslag pga få elever? </a:t>
            </a:r>
          </a:p>
          <a:p>
            <a:r>
              <a:rPr lang="nb-NO" dirty="0" smtClean="0"/>
              <a:t>Mangel på stabile lærekrefter?</a:t>
            </a:r>
          </a:p>
          <a:p>
            <a:r>
              <a:rPr lang="nb-NO" dirty="0" smtClean="0"/>
              <a:t>Andre problemer i skolene/elevenes bakgrunn?</a:t>
            </a:r>
          </a:p>
          <a:p>
            <a:r>
              <a:rPr lang="nb-NO" dirty="0" smtClean="0"/>
              <a:t>Annet?</a:t>
            </a:r>
          </a:p>
          <a:p>
            <a:endParaRPr lang="nb-NO" dirty="0"/>
          </a:p>
          <a:p>
            <a:r>
              <a:rPr lang="nb-NO" dirty="0" smtClean="0"/>
              <a:t>Dette vil ikke komme fram i statistikkbankene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257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Nyttige faktaark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Mobbing </a:t>
            </a:r>
            <a:r>
              <a:rPr lang="nb-NO" dirty="0"/>
              <a:t>hos barn og unge  </a:t>
            </a:r>
          </a:p>
          <a:p>
            <a:r>
              <a:rPr lang="nb-NO" dirty="0"/>
              <a:t>Livskvalitet og trivsel hos barn og unge     </a:t>
            </a:r>
          </a:p>
          <a:p>
            <a:r>
              <a:rPr lang="nb-NO" dirty="0"/>
              <a:t>Språkvansker hos </a:t>
            </a:r>
            <a:r>
              <a:rPr lang="nb-NO" dirty="0" smtClean="0"/>
              <a:t>barn</a:t>
            </a:r>
          </a:p>
          <a:p>
            <a:r>
              <a:rPr lang="nb-NO" dirty="0"/>
              <a:t>Overvekt og fedme hos barn og </a:t>
            </a:r>
            <a:r>
              <a:rPr lang="nb-NO" dirty="0" smtClean="0"/>
              <a:t>unge</a:t>
            </a:r>
          </a:p>
          <a:p>
            <a:r>
              <a:rPr lang="nb-NO" dirty="0"/>
              <a:t>Psykisk helse hos barn og unge 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Rus, tobakksbruk, spiseforstyrrelser…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027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dirty="0" smtClean="0"/>
              <a:t>Spørsmål?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76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altLang="nb-NO" dirty="0" smtClean="0"/>
              <a:t>Datakilder for lokal bruk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altLang="nb-NO" dirty="0" smtClean="0"/>
              <a:t>Folkehelseprofilene</a:t>
            </a:r>
          </a:p>
          <a:p>
            <a:r>
              <a:rPr lang="nb-NO" altLang="nb-NO" dirty="0" smtClean="0"/>
              <a:t>Databankene</a:t>
            </a:r>
          </a:p>
          <a:p>
            <a:pPr lvl="1"/>
            <a:r>
              <a:rPr lang="nb-NO" altLang="nb-NO" dirty="0" smtClean="0"/>
              <a:t>Kommunehelsa</a:t>
            </a:r>
          </a:p>
          <a:p>
            <a:pPr lvl="1"/>
            <a:r>
              <a:rPr lang="nb-NO" altLang="nb-NO" dirty="0"/>
              <a:t>Norgeshelsa</a:t>
            </a:r>
          </a:p>
          <a:p>
            <a:r>
              <a:rPr lang="nb-NO" altLang="nb-NO" dirty="0" smtClean="0"/>
              <a:t>Aktuelle faktaark</a:t>
            </a:r>
          </a:p>
          <a:p>
            <a:pPr marL="0" indent="0">
              <a:buNone/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30816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Folkehelseprofilene for 2015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0" y="2133625"/>
            <a:ext cx="76104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2" y="1628800"/>
            <a:ext cx="79248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15" y="2744738"/>
            <a:ext cx="7534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15" y="2455763"/>
            <a:ext cx="7553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3167063"/>
            <a:ext cx="7410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15" y="3910012"/>
            <a:ext cx="7562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27" y="4941168"/>
            <a:ext cx="75819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77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Mulige indikatorer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Andel av befolkningen under 18 år</a:t>
            </a:r>
          </a:p>
          <a:p>
            <a:r>
              <a:rPr lang="nb-NO" dirty="0" err="1" smtClean="0"/>
              <a:t>Vgs</a:t>
            </a:r>
            <a:r>
              <a:rPr lang="nb-NO" dirty="0" smtClean="0"/>
              <a:t> 30 – 39 år (= foreldrenes utdanning)</a:t>
            </a:r>
          </a:p>
          <a:p>
            <a:r>
              <a:rPr lang="nb-NO" dirty="0" smtClean="0"/>
              <a:t>Lavinntektshusholdninger med barn, aleneforsørgere</a:t>
            </a:r>
          </a:p>
          <a:p>
            <a:r>
              <a:rPr lang="nb-NO" dirty="0" smtClean="0"/>
              <a:t>Unge arbeidsledige og uføretrygdede</a:t>
            </a:r>
          </a:p>
          <a:p>
            <a:r>
              <a:rPr lang="nb-NO" dirty="0" smtClean="0"/>
              <a:t>Trivsel, mobbing</a:t>
            </a:r>
          </a:p>
          <a:p>
            <a:r>
              <a:rPr lang="nb-NO" dirty="0"/>
              <a:t>L</a:t>
            </a:r>
            <a:r>
              <a:rPr lang="nb-NO" dirty="0" smtClean="0"/>
              <a:t>ese- og regneferdigheter</a:t>
            </a:r>
          </a:p>
          <a:p>
            <a:r>
              <a:rPr lang="nb-NO" dirty="0" smtClean="0"/>
              <a:t>Frafall i videregående skole</a:t>
            </a:r>
          </a:p>
          <a:p>
            <a:r>
              <a:rPr lang="nb-NO" dirty="0" smtClean="0"/>
              <a:t>Psykiske lidelser, unge brukere av primærhelsetjenesten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015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Eksempler fra databankene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nb-NO" dirty="0" smtClean="0"/>
              <a:t>Leseferdighet, </a:t>
            </a:r>
            <a:r>
              <a:rPr lang="nb-NO" dirty="0" smtClean="0">
                <a:solidFill>
                  <a:srgbClr val="FF0000"/>
                </a:solidFill>
              </a:rPr>
              <a:t>5</a:t>
            </a:r>
            <a:r>
              <a:rPr lang="nb-NO" dirty="0" smtClean="0"/>
              <a:t>. og 8. trinn (Kommunehelsa)</a:t>
            </a:r>
          </a:p>
          <a:p>
            <a:r>
              <a:rPr lang="nb-NO" dirty="0" smtClean="0"/>
              <a:t>Regne</a:t>
            </a:r>
            <a:r>
              <a:rPr lang="nb-NO" dirty="0"/>
              <a:t>ferdighet, </a:t>
            </a:r>
            <a:r>
              <a:rPr lang="nb-NO" dirty="0">
                <a:solidFill>
                  <a:srgbClr val="FF0000"/>
                </a:solidFill>
              </a:rPr>
              <a:t>5</a:t>
            </a:r>
            <a:r>
              <a:rPr lang="nb-NO" dirty="0"/>
              <a:t>. og 8. trinn </a:t>
            </a:r>
            <a:r>
              <a:rPr lang="nb-NO" dirty="0" smtClean="0"/>
              <a:t>(Kommunehelsa)</a:t>
            </a:r>
          </a:p>
          <a:p>
            <a:r>
              <a:rPr lang="nb-NO" dirty="0" smtClean="0"/>
              <a:t>Trivsel i </a:t>
            </a:r>
            <a:r>
              <a:rPr lang="nb-NO" dirty="0"/>
              <a:t>skolen 7. og </a:t>
            </a:r>
            <a:r>
              <a:rPr lang="nb-NO" dirty="0" smtClean="0">
                <a:solidFill>
                  <a:srgbClr val="FF0000"/>
                </a:solidFill>
              </a:rPr>
              <a:t>10</a:t>
            </a:r>
            <a:r>
              <a:rPr lang="nb-NO" dirty="0" smtClean="0"/>
              <a:t>. </a:t>
            </a:r>
            <a:r>
              <a:rPr lang="nb-NO" dirty="0"/>
              <a:t>trinn (Kommunehelsa)</a:t>
            </a:r>
          </a:p>
          <a:p>
            <a:r>
              <a:rPr lang="nb-NO" dirty="0" smtClean="0"/>
              <a:t>Mobbing i skolen </a:t>
            </a:r>
            <a:r>
              <a:rPr lang="nb-NO" dirty="0"/>
              <a:t>7. og </a:t>
            </a:r>
            <a:r>
              <a:rPr lang="nb-NO" dirty="0">
                <a:solidFill>
                  <a:srgbClr val="FF0000"/>
                </a:solidFill>
              </a:rPr>
              <a:t>10</a:t>
            </a:r>
            <a:r>
              <a:rPr lang="nb-NO" dirty="0"/>
              <a:t>. trinn </a:t>
            </a:r>
            <a:r>
              <a:rPr lang="nb-NO" sz="2900" dirty="0"/>
              <a:t>(Kommunehelsa)</a:t>
            </a:r>
          </a:p>
          <a:p>
            <a:r>
              <a:rPr lang="nb-NO" dirty="0" smtClean="0"/>
              <a:t>Frafall i videregående skole (Norgeshelsa)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588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828234" cy="528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62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Sorterte søylediagrammer – lesing og regning</a:t>
            </a:r>
            <a:endParaRPr lang="nb-NO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54688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4947270" cy="445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tt linje 4"/>
          <p:cNvCxnSpPr/>
          <p:nvPr/>
        </p:nvCxnSpPr>
        <p:spPr>
          <a:xfrm>
            <a:off x="5868144" y="1556792"/>
            <a:ext cx="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 flipH="1">
            <a:off x="3563888" y="1916832"/>
            <a:ext cx="230425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>
            <a:off x="3563888" y="1916832"/>
            <a:ext cx="72008" cy="41764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8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Nordland + 3 dårligste kommuner – utvikling over tid, regning</a:t>
            </a:r>
            <a:endParaRPr lang="nb-N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2148"/>
            <a:ext cx="8229600" cy="452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14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Skoletrivsel, jenter i 10. klasse, alle Nordlandskommunene</a:t>
            </a:r>
            <a:endParaRPr lang="nb-N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00424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606906"/>
      </p:ext>
    </p:extLst>
  </p:cSld>
  <p:clrMapOvr>
    <a:masterClrMapping/>
  </p:clrMapOvr>
</p:sld>
</file>

<file path=ppt/theme/theme1.xml><?xml version="1.0" encoding="utf-8"?>
<a:theme xmlns:a="http://schemas.openxmlformats.org/drawingml/2006/main" name="FHI-presentasjon norsk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FHI_mal_norsk</Template>
  <TotalTime>896</TotalTime>
  <Words>235</Words>
  <Application>Microsoft Office PowerPoint</Application>
  <PresentationFormat>Skjermfremvisning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FHI-presentasjon norsk 2012</vt:lpstr>
      <vt:lpstr>Folkehelseprofilene, statistikkbankene og skolemiljøet</vt:lpstr>
      <vt:lpstr>Datakilder for lokal bruk</vt:lpstr>
      <vt:lpstr>Folkehelseprofilene for 2015</vt:lpstr>
      <vt:lpstr>Mulige indikatorer</vt:lpstr>
      <vt:lpstr>Eksempler fra databankene</vt:lpstr>
      <vt:lpstr>PowerPoint-presentasjon</vt:lpstr>
      <vt:lpstr>Sorterte søylediagrammer – lesing og regning</vt:lpstr>
      <vt:lpstr>Nordland + 3 dårligste kommuner – utvikling over tid, regning</vt:lpstr>
      <vt:lpstr>Skoletrivsel, jenter i 10. klasse, alle Nordlandskommunene</vt:lpstr>
      <vt:lpstr>Mobbing i skolen,  jenter 10. klasse</vt:lpstr>
      <vt:lpstr>Frafall i videregående etter kjønn – Norge og NTF</vt:lpstr>
      <vt:lpstr>Lokalkjennskap er viktig!</vt:lpstr>
      <vt:lpstr>Nyttige faktaark</vt:lpstr>
      <vt:lpstr>Spørsmål?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Heyerdahl, Nora</dc:creator>
  <cp:lastModifiedBy>Meldal Hege</cp:lastModifiedBy>
  <cp:revision>78</cp:revision>
  <cp:lastPrinted>2014-05-13T08:19:48Z</cp:lastPrinted>
  <dcterms:created xsi:type="dcterms:W3CDTF">2014-04-30T08:46:00Z</dcterms:created>
  <dcterms:modified xsi:type="dcterms:W3CDTF">2015-03-19T06:46:14Z</dcterms:modified>
</cp:coreProperties>
</file>