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8" r:id="rId4"/>
    <p:sldId id="259" r:id="rId5"/>
    <p:sldId id="262" r:id="rId6"/>
    <p:sldId id="266" r:id="rId7"/>
    <p:sldId id="261" r:id="rId8"/>
    <p:sldId id="271" r:id="rId9"/>
    <p:sldId id="267" r:id="rId10"/>
    <p:sldId id="268" r:id="rId11"/>
    <p:sldId id="272" r:id="rId12"/>
    <p:sldId id="269" r:id="rId13"/>
    <p:sldId id="270" r:id="rId14"/>
    <p:sldId id="273" r:id="rId15"/>
    <p:sldId id="277" r:id="rId16"/>
    <p:sldId id="274"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FA392E03-7EB1-4E7B-BBAD-DB978E815A30}">
          <p14:sldIdLst>
            <p14:sldId id="256"/>
            <p14:sldId id="265"/>
            <p14:sldId id="258"/>
            <p14:sldId id="259"/>
            <p14:sldId id="262"/>
            <p14:sldId id="266"/>
            <p14:sldId id="261"/>
            <p14:sldId id="271"/>
            <p14:sldId id="267"/>
            <p14:sldId id="268"/>
          </p14:sldIdLst>
        </p14:section>
        <p14:section name="Inndeling uten navn" id="{FEB74A02-CDB5-4938-8D5E-D35F9EA84368}">
          <p14:sldIdLst>
            <p14:sldId id="272"/>
            <p14:sldId id="269"/>
            <p14:sldId id="270"/>
            <p14:sldId id="273"/>
            <p14:sldId id="277"/>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A6A6A6"/>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EDB10-0915-4524-91E0-8EF75B30CB9C}" v="65" dt="2024-12-02T11:56:05.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0134" autoAdjust="0"/>
  </p:normalViewPr>
  <p:slideViewPr>
    <p:cSldViewPr snapToGrid="0">
      <p:cViewPr varScale="1">
        <p:scale>
          <a:sx n="143" d="100"/>
          <a:sy n="143" d="100"/>
        </p:scale>
        <p:origin x="984" y="12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dberg, Anne" userId="cbd584e8-d65a-46e9-9865-20eca4262233" providerId="ADAL" clId="{219EDB10-0915-4524-91E0-8EF75B30CB9C}"/>
    <pc:docChg chg="undo custSel addSld delSld modSld sldOrd addSection modSection">
      <pc:chgData name="Tandberg, Anne" userId="cbd584e8-d65a-46e9-9865-20eca4262233" providerId="ADAL" clId="{219EDB10-0915-4524-91E0-8EF75B30CB9C}" dt="2024-12-04T09:25:50.502" v="28158" actId="20577"/>
      <pc:docMkLst>
        <pc:docMk/>
      </pc:docMkLst>
      <pc:sldChg chg="modSp mod modNotesTx">
        <pc:chgData name="Tandberg, Anne" userId="cbd584e8-d65a-46e9-9865-20eca4262233" providerId="ADAL" clId="{219EDB10-0915-4524-91E0-8EF75B30CB9C}" dt="2024-12-04T09:12:12.939" v="27992" actId="20577"/>
        <pc:sldMkLst>
          <pc:docMk/>
          <pc:sldMk cId="4071497356" sldId="256"/>
        </pc:sldMkLst>
        <pc:spChg chg="mod">
          <ac:chgData name="Tandberg, Anne" userId="cbd584e8-d65a-46e9-9865-20eca4262233" providerId="ADAL" clId="{219EDB10-0915-4524-91E0-8EF75B30CB9C}" dt="2024-11-15T06:41:30.342" v="622" actId="20577"/>
          <ac:spMkLst>
            <pc:docMk/>
            <pc:sldMk cId="4071497356" sldId="256"/>
            <ac:spMk id="3" creationId="{3A29E1BA-139D-460E-83AA-1029D85A67FF}"/>
          </ac:spMkLst>
        </pc:spChg>
        <pc:spChg chg="mod">
          <ac:chgData name="Tandberg, Anne" userId="cbd584e8-d65a-46e9-9865-20eca4262233" providerId="ADAL" clId="{219EDB10-0915-4524-91E0-8EF75B30CB9C}" dt="2024-12-02T07:09:25.481" v="26385" actId="20577"/>
          <ac:spMkLst>
            <pc:docMk/>
            <pc:sldMk cId="4071497356" sldId="256"/>
            <ac:spMk id="4" creationId="{ADDE3AC8-9449-4245-8126-8DB4893FC5FE}"/>
          </ac:spMkLst>
        </pc:spChg>
      </pc:sldChg>
      <pc:sldChg chg="addSp delSp modSp new del mod ord modClrScheme chgLayout modNotesTx">
        <pc:chgData name="Tandberg, Anne" userId="cbd584e8-d65a-46e9-9865-20eca4262233" providerId="ADAL" clId="{219EDB10-0915-4524-91E0-8EF75B30CB9C}" dt="2024-11-25T07:55:10.458" v="13208" actId="2696"/>
        <pc:sldMkLst>
          <pc:docMk/>
          <pc:sldMk cId="2730117681" sldId="257"/>
        </pc:sldMkLst>
        <pc:spChg chg="mod ord">
          <ac:chgData name="Tandberg, Anne" userId="cbd584e8-d65a-46e9-9865-20eca4262233" providerId="ADAL" clId="{219EDB10-0915-4524-91E0-8EF75B30CB9C}" dt="2024-11-21T13:04:42.750" v="10927" actId="255"/>
          <ac:spMkLst>
            <pc:docMk/>
            <pc:sldMk cId="2730117681" sldId="257"/>
            <ac:spMk id="2" creationId="{60D79F4C-EFBE-180E-3830-8718649B54F7}"/>
          </ac:spMkLst>
        </pc:spChg>
        <pc:spChg chg="mod ord">
          <ac:chgData name="Tandberg, Anne" userId="cbd584e8-d65a-46e9-9865-20eca4262233" providerId="ADAL" clId="{219EDB10-0915-4524-91E0-8EF75B30CB9C}" dt="2024-11-21T13:04:53.601" v="10944" actId="20577"/>
          <ac:spMkLst>
            <pc:docMk/>
            <pc:sldMk cId="2730117681" sldId="257"/>
            <ac:spMk id="3" creationId="{07CBA87D-81E3-EA3C-FD8F-5D6FE0A27C43}"/>
          </ac:spMkLst>
        </pc:spChg>
        <pc:spChg chg="add del mod ord">
          <ac:chgData name="Tandberg, Anne" userId="cbd584e8-d65a-46e9-9865-20eca4262233" providerId="ADAL" clId="{219EDB10-0915-4524-91E0-8EF75B30CB9C}" dt="2024-10-22T11:24:47.401" v="169" actId="931"/>
          <ac:spMkLst>
            <pc:docMk/>
            <pc:sldMk cId="2730117681" sldId="257"/>
            <ac:spMk id="4" creationId="{DF413888-BCCD-87A2-1357-710C9C9A0A22}"/>
          </ac:spMkLst>
        </pc:spChg>
        <pc:spChg chg="add del mod">
          <ac:chgData name="Tandberg, Anne" userId="cbd584e8-d65a-46e9-9865-20eca4262233" providerId="ADAL" clId="{219EDB10-0915-4524-91E0-8EF75B30CB9C}" dt="2024-11-21T13:03:45.881" v="10923" actId="700"/>
          <ac:spMkLst>
            <pc:docMk/>
            <pc:sldMk cId="2730117681" sldId="257"/>
            <ac:spMk id="5" creationId="{5055541A-5CE1-B150-A18C-4F79F2E3FD55}"/>
          </ac:spMkLst>
        </pc:spChg>
        <pc:spChg chg="add del mod ord">
          <ac:chgData name="Tandberg, Anne" userId="cbd584e8-d65a-46e9-9865-20eca4262233" providerId="ADAL" clId="{219EDB10-0915-4524-91E0-8EF75B30CB9C}" dt="2024-11-15T08:57:58.152" v="2334" actId="478"/>
          <ac:spMkLst>
            <pc:docMk/>
            <pc:sldMk cId="2730117681" sldId="257"/>
            <ac:spMk id="5" creationId="{CB775425-4D87-BA8B-F2E0-8C9419966E0F}"/>
          </ac:spMkLst>
        </pc:spChg>
        <pc:spChg chg="add del mod">
          <ac:chgData name="Tandberg, Anne" userId="cbd584e8-d65a-46e9-9865-20eca4262233" providerId="ADAL" clId="{219EDB10-0915-4524-91E0-8EF75B30CB9C}" dt="2024-11-15T06:57:54.986" v="623" actId="931"/>
          <ac:spMkLst>
            <pc:docMk/>
            <pc:sldMk cId="2730117681" sldId="257"/>
            <ac:spMk id="6" creationId="{07B53F7A-E8B5-E7A0-1F73-F89C16D79288}"/>
          </ac:spMkLst>
        </pc:spChg>
        <pc:spChg chg="add del mod">
          <ac:chgData name="Tandberg, Anne" userId="cbd584e8-d65a-46e9-9865-20eca4262233" providerId="ADAL" clId="{219EDB10-0915-4524-91E0-8EF75B30CB9C}" dt="2024-10-23T11:06:14.195" v="214" actId="931"/>
          <ac:spMkLst>
            <pc:docMk/>
            <pc:sldMk cId="2730117681" sldId="257"/>
            <ac:spMk id="6" creationId="{08206A71-03C9-82AA-0B92-42F8AAEE36A7}"/>
          </ac:spMkLst>
        </pc:spChg>
        <pc:spChg chg="add del mod">
          <ac:chgData name="Tandberg, Anne" userId="cbd584e8-d65a-46e9-9865-20eca4262233" providerId="ADAL" clId="{219EDB10-0915-4524-91E0-8EF75B30CB9C}" dt="2024-10-24T08:00:16.642" v="220" actId="22"/>
          <ac:spMkLst>
            <pc:docMk/>
            <pc:sldMk cId="2730117681" sldId="257"/>
            <ac:spMk id="6" creationId="{BE687559-F6EA-6543-F3DA-455F4CE1041F}"/>
          </ac:spMkLst>
        </pc:spChg>
        <pc:spChg chg="add del mod">
          <ac:chgData name="Tandberg, Anne" userId="cbd584e8-d65a-46e9-9865-20eca4262233" providerId="ADAL" clId="{219EDB10-0915-4524-91E0-8EF75B30CB9C}" dt="2024-10-23T10:52:47.139" v="213" actId="478"/>
          <ac:spMkLst>
            <pc:docMk/>
            <pc:sldMk cId="2730117681" sldId="257"/>
            <ac:spMk id="8" creationId="{8122C79D-50A4-D3BD-22C9-7FAE58686541}"/>
          </ac:spMkLst>
        </pc:spChg>
        <pc:picChg chg="add del mod">
          <ac:chgData name="Tandberg, Anne" userId="cbd584e8-d65a-46e9-9865-20eca4262233" providerId="ADAL" clId="{219EDB10-0915-4524-91E0-8EF75B30CB9C}" dt="2024-10-23T10:52:47.139" v="213" actId="478"/>
          <ac:picMkLst>
            <pc:docMk/>
            <pc:sldMk cId="2730117681" sldId="257"/>
            <ac:picMk id="7" creationId="{0AEEFCD8-EEB3-9B96-1999-78F534247419}"/>
          </ac:picMkLst>
        </pc:picChg>
        <pc:picChg chg="add del mod">
          <ac:chgData name="Tandberg, Anne" userId="cbd584e8-d65a-46e9-9865-20eca4262233" providerId="ADAL" clId="{219EDB10-0915-4524-91E0-8EF75B30CB9C}" dt="2024-11-21T13:03:23.682" v="10922" actId="478"/>
          <ac:picMkLst>
            <pc:docMk/>
            <pc:sldMk cId="2730117681" sldId="257"/>
            <ac:picMk id="7" creationId="{2B39279E-54C9-B148-AFB6-5D78B92E84C1}"/>
          </ac:picMkLst>
        </pc:picChg>
        <pc:picChg chg="add del mod ord">
          <ac:chgData name="Tandberg, Anne" userId="cbd584e8-d65a-46e9-9865-20eca4262233" providerId="ADAL" clId="{219EDB10-0915-4524-91E0-8EF75B30CB9C}" dt="2024-10-25T12:28:25.526" v="534" actId="478"/>
          <ac:picMkLst>
            <pc:docMk/>
            <pc:sldMk cId="2730117681" sldId="257"/>
            <ac:picMk id="8" creationId="{90A8B317-C46A-59AF-6F67-B008A5492BCB}"/>
          </ac:picMkLst>
        </pc:picChg>
        <pc:picChg chg="add del mod">
          <ac:chgData name="Tandberg, Anne" userId="cbd584e8-d65a-46e9-9865-20eca4262233" providerId="ADAL" clId="{219EDB10-0915-4524-91E0-8EF75B30CB9C}" dt="2024-10-24T08:00:10.321" v="219" actId="478"/>
          <ac:picMkLst>
            <pc:docMk/>
            <pc:sldMk cId="2730117681" sldId="257"/>
            <ac:picMk id="10" creationId="{AB6418B9-FB0F-5FBA-E6BC-75713340DDAA}"/>
          </ac:picMkLst>
        </pc:picChg>
      </pc:sldChg>
      <pc:sldChg chg="addSp modSp new mod modClrScheme chgLayout modNotesTx">
        <pc:chgData name="Tandberg, Anne" userId="cbd584e8-d65a-46e9-9865-20eca4262233" providerId="ADAL" clId="{219EDB10-0915-4524-91E0-8EF75B30CB9C}" dt="2024-12-04T09:13:30.068" v="28011" actId="20577"/>
        <pc:sldMkLst>
          <pc:docMk/>
          <pc:sldMk cId="3958966624" sldId="258"/>
        </pc:sldMkLst>
        <pc:spChg chg="mod">
          <ac:chgData name="Tandberg, Anne" userId="cbd584e8-d65a-46e9-9865-20eca4262233" providerId="ADAL" clId="{219EDB10-0915-4524-91E0-8EF75B30CB9C}" dt="2024-11-27T10:55:51.459" v="21748" actId="255"/>
          <ac:spMkLst>
            <pc:docMk/>
            <pc:sldMk cId="3958966624" sldId="258"/>
            <ac:spMk id="2" creationId="{747D9DAB-692E-A0BB-74BD-B871FD1754E1}"/>
          </ac:spMkLst>
        </pc:spChg>
        <pc:spChg chg="mod ord">
          <ac:chgData name="Tandberg, Anne" userId="cbd584e8-d65a-46e9-9865-20eca4262233" providerId="ADAL" clId="{219EDB10-0915-4524-91E0-8EF75B30CB9C}" dt="2024-11-27T10:55:27.097" v="21747" actId="255"/>
          <ac:spMkLst>
            <pc:docMk/>
            <pc:sldMk cId="3958966624" sldId="258"/>
            <ac:spMk id="3" creationId="{99DF44A9-A239-E6EE-327D-4599C2FEC82D}"/>
          </ac:spMkLst>
        </pc:spChg>
        <pc:spChg chg="add mod">
          <ac:chgData name="Tandberg, Anne" userId="cbd584e8-d65a-46e9-9865-20eca4262233" providerId="ADAL" clId="{219EDB10-0915-4524-91E0-8EF75B30CB9C}" dt="2024-11-21T09:23:09.020" v="8437" actId="20577"/>
          <ac:spMkLst>
            <pc:docMk/>
            <pc:sldMk cId="3958966624" sldId="258"/>
            <ac:spMk id="9" creationId="{B29472F2-0825-A859-EB4B-75538148F603}"/>
          </ac:spMkLst>
        </pc:spChg>
        <pc:picChg chg="add mod">
          <ac:chgData name="Tandberg, Anne" userId="cbd584e8-d65a-46e9-9865-20eca4262233" providerId="ADAL" clId="{219EDB10-0915-4524-91E0-8EF75B30CB9C}" dt="2024-11-21T09:22:45.620" v="8413" actId="26606"/>
          <ac:picMkLst>
            <pc:docMk/>
            <pc:sldMk cId="3958966624" sldId="258"/>
            <ac:picMk id="4" creationId="{70460FB5-7FE2-C499-7679-75DB47A0CCDB}"/>
          </ac:picMkLst>
        </pc:picChg>
      </pc:sldChg>
      <pc:sldChg chg="addSp delSp modSp new mod modClrScheme chgLayout modNotesTx">
        <pc:chgData name="Tandberg, Anne" userId="cbd584e8-d65a-46e9-9865-20eca4262233" providerId="ADAL" clId="{219EDB10-0915-4524-91E0-8EF75B30CB9C}" dt="2024-12-04T09:15:22.530" v="28020" actId="20577"/>
        <pc:sldMkLst>
          <pc:docMk/>
          <pc:sldMk cId="3567661418" sldId="259"/>
        </pc:sldMkLst>
        <pc:spChg chg="mod ord">
          <ac:chgData name="Tandberg, Anne" userId="cbd584e8-d65a-46e9-9865-20eca4262233" providerId="ADAL" clId="{219EDB10-0915-4524-91E0-8EF75B30CB9C}" dt="2024-11-29T13:42:57.621" v="24088" actId="20577"/>
          <ac:spMkLst>
            <pc:docMk/>
            <pc:sldMk cId="3567661418" sldId="259"/>
            <ac:spMk id="2" creationId="{D905BE10-EA38-60B0-AE0C-4EBB65BAF94F}"/>
          </ac:spMkLst>
        </pc:spChg>
        <pc:spChg chg="mod ord">
          <ac:chgData name="Tandberg, Anne" userId="cbd584e8-d65a-46e9-9865-20eca4262233" providerId="ADAL" clId="{219EDB10-0915-4524-91E0-8EF75B30CB9C}" dt="2024-11-27T11:01:48.169" v="21753" actId="700"/>
          <ac:spMkLst>
            <pc:docMk/>
            <pc:sldMk cId="3567661418" sldId="259"/>
            <ac:spMk id="3" creationId="{68492931-DC5D-7302-4611-888442AFAB1D}"/>
          </ac:spMkLst>
        </pc:spChg>
        <pc:spChg chg="add del mod">
          <ac:chgData name="Tandberg, Anne" userId="cbd584e8-d65a-46e9-9865-20eca4262233" providerId="ADAL" clId="{219EDB10-0915-4524-91E0-8EF75B30CB9C}" dt="2024-11-27T11:01:11.904" v="21752" actId="6264"/>
          <ac:spMkLst>
            <pc:docMk/>
            <pc:sldMk cId="3567661418" sldId="259"/>
            <ac:spMk id="4" creationId="{2A52065E-E1DB-0068-3803-BF7F2E8BB81D}"/>
          </ac:spMkLst>
        </pc:spChg>
      </pc:sldChg>
      <pc:sldChg chg="addSp delSp modSp new del mod modClrScheme chgLayout modNotesTx">
        <pc:chgData name="Tandberg, Anne" userId="cbd584e8-d65a-46e9-9865-20eca4262233" providerId="ADAL" clId="{219EDB10-0915-4524-91E0-8EF75B30CB9C}" dt="2024-11-27T07:28:26.556" v="19436" actId="2696"/>
        <pc:sldMkLst>
          <pc:docMk/>
          <pc:sldMk cId="4087337128" sldId="260"/>
        </pc:sldMkLst>
        <pc:spChg chg="del mod">
          <ac:chgData name="Tandberg, Anne" userId="cbd584e8-d65a-46e9-9865-20eca4262233" providerId="ADAL" clId="{219EDB10-0915-4524-91E0-8EF75B30CB9C}" dt="2024-11-15T08:28:43.498" v="1466" actId="26606"/>
          <ac:spMkLst>
            <pc:docMk/>
            <pc:sldMk cId="4087337128" sldId="260"/>
            <ac:spMk id="2" creationId="{16E998B4-8B09-3145-75A8-7211FF5CF463}"/>
          </ac:spMkLst>
        </pc:spChg>
        <pc:spChg chg="add del mod">
          <ac:chgData name="Tandberg, Anne" userId="cbd584e8-d65a-46e9-9865-20eca4262233" providerId="ADAL" clId="{219EDB10-0915-4524-91E0-8EF75B30CB9C}" dt="2024-11-21T08:29:53.279" v="6859"/>
          <ac:spMkLst>
            <pc:docMk/>
            <pc:sldMk cId="4087337128" sldId="260"/>
            <ac:spMk id="3" creationId="{7031CA7D-8343-4D28-8D41-3E4303E80284}"/>
          </ac:spMkLst>
        </pc:spChg>
        <pc:spChg chg="del mod">
          <ac:chgData name="Tandberg, Anne" userId="cbd584e8-d65a-46e9-9865-20eca4262233" providerId="ADAL" clId="{219EDB10-0915-4524-91E0-8EF75B30CB9C}" dt="2024-11-15T08:28:25.773" v="1465" actId="931"/>
          <ac:spMkLst>
            <pc:docMk/>
            <pc:sldMk cId="4087337128" sldId="260"/>
            <ac:spMk id="3" creationId="{F0757D6F-F382-44A9-64EA-76105E1094A5}"/>
          </ac:spMkLst>
        </pc:spChg>
        <pc:spChg chg="del">
          <ac:chgData name="Tandberg, Anne" userId="cbd584e8-d65a-46e9-9865-20eca4262233" providerId="ADAL" clId="{219EDB10-0915-4524-91E0-8EF75B30CB9C}" dt="2024-11-15T08:28:43.498" v="1466" actId="26606"/>
          <ac:spMkLst>
            <pc:docMk/>
            <pc:sldMk cId="4087337128" sldId="260"/>
            <ac:spMk id="4" creationId="{C1ACE5AC-97D2-A953-45B2-E1BC7B74E713}"/>
          </ac:spMkLst>
        </pc:spChg>
        <pc:spChg chg="del">
          <ac:chgData name="Tandberg, Anne" userId="cbd584e8-d65a-46e9-9865-20eca4262233" providerId="ADAL" clId="{219EDB10-0915-4524-91E0-8EF75B30CB9C}" dt="2024-11-15T08:28:43.498" v="1466" actId="26606"/>
          <ac:spMkLst>
            <pc:docMk/>
            <pc:sldMk cId="4087337128" sldId="260"/>
            <ac:spMk id="5" creationId="{9279CA03-6DFA-3E8A-7F1F-D68671622D39}"/>
          </ac:spMkLst>
        </pc:spChg>
        <pc:spChg chg="add del mod">
          <ac:chgData name="Tandberg, Anne" userId="cbd584e8-d65a-46e9-9865-20eca4262233" providerId="ADAL" clId="{219EDB10-0915-4524-91E0-8EF75B30CB9C}" dt="2024-11-15T08:56:37.211" v="2326"/>
          <ac:spMkLst>
            <pc:docMk/>
            <pc:sldMk cId="4087337128" sldId="260"/>
            <ac:spMk id="9" creationId="{8A135155-DEC9-FDC0-6FF3-C6B72F3DD446}"/>
          </ac:spMkLst>
        </pc:spChg>
        <pc:spChg chg="add mod">
          <ac:chgData name="Tandberg, Anne" userId="cbd584e8-d65a-46e9-9865-20eca4262233" providerId="ADAL" clId="{219EDB10-0915-4524-91E0-8EF75B30CB9C}" dt="2024-11-27T07:28:05.286" v="19435" actId="21"/>
          <ac:spMkLst>
            <pc:docMk/>
            <pc:sldMk cId="4087337128" sldId="260"/>
            <ac:spMk id="12" creationId="{3AE68BFA-F092-A886-6383-5B43FF60360E}"/>
          </ac:spMkLst>
        </pc:spChg>
        <pc:spChg chg="add mod ord">
          <ac:chgData name="Tandberg, Anne" userId="cbd584e8-d65a-46e9-9865-20eca4262233" providerId="ADAL" clId="{219EDB10-0915-4524-91E0-8EF75B30CB9C}" dt="2024-11-26T08:35:00.158" v="15136" actId="20577"/>
          <ac:spMkLst>
            <pc:docMk/>
            <pc:sldMk cId="4087337128" sldId="260"/>
            <ac:spMk id="14" creationId="{EAD38120-447E-218B-3B91-C3958939F7B3}"/>
          </ac:spMkLst>
        </pc:spChg>
        <pc:spChg chg="add del mod">
          <ac:chgData name="Tandberg, Anne" userId="cbd584e8-d65a-46e9-9865-20eca4262233" providerId="ADAL" clId="{219EDB10-0915-4524-91E0-8EF75B30CB9C}" dt="2024-11-15T08:56:48.405" v="2328" actId="26606"/>
          <ac:spMkLst>
            <pc:docMk/>
            <pc:sldMk cId="4087337128" sldId="260"/>
            <ac:spMk id="16" creationId="{CDA504F5-81A9-FF47-3AE0-6268036CC98B}"/>
          </ac:spMkLst>
        </pc:spChg>
        <pc:spChg chg="add mod">
          <ac:chgData name="Tandberg, Anne" userId="cbd584e8-d65a-46e9-9865-20eca4262233" providerId="ADAL" clId="{219EDB10-0915-4524-91E0-8EF75B30CB9C}" dt="2024-11-25T07:39:03.568" v="13083" actId="20577"/>
          <ac:spMkLst>
            <pc:docMk/>
            <pc:sldMk cId="4087337128" sldId="260"/>
            <ac:spMk id="18" creationId="{FDB6BB4B-45A3-879A-F265-61F1EFE21FE5}"/>
          </ac:spMkLst>
        </pc:spChg>
        <pc:spChg chg="add del mod">
          <ac:chgData name="Tandberg, Anne" userId="cbd584e8-d65a-46e9-9865-20eca4262233" providerId="ADAL" clId="{219EDB10-0915-4524-91E0-8EF75B30CB9C}" dt="2024-11-15T08:39:02.979" v="1774" actId="26606"/>
          <ac:spMkLst>
            <pc:docMk/>
            <pc:sldMk cId="4087337128" sldId="260"/>
            <ac:spMk id="21" creationId="{0F8637CA-6CBD-4758-737F-99360658BE57}"/>
          </ac:spMkLst>
        </pc:spChg>
        <pc:spChg chg="add del mod">
          <ac:chgData name="Tandberg, Anne" userId="cbd584e8-d65a-46e9-9865-20eca4262233" providerId="ADAL" clId="{219EDB10-0915-4524-91E0-8EF75B30CB9C}" dt="2024-11-15T08:39:00.242" v="1770" actId="26606"/>
          <ac:spMkLst>
            <pc:docMk/>
            <pc:sldMk cId="4087337128" sldId="260"/>
            <ac:spMk id="26" creationId="{F88A3C10-E0AB-7D08-A8AF-2C153A5D9AC0}"/>
          </ac:spMkLst>
        </pc:spChg>
        <pc:picChg chg="add mod">
          <ac:chgData name="Tandberg, Anne" userId="cbd584e8-d65a-46e9-9865-20eca4262233" providerId="ADAL" clId="{219EDB10-0915-4524-91E0-8EF75B30CB9C}" dt="2024-11-21T08:30:25.194" v="6862" actId="14100"/>
          <ac:picMkLst>
            <pc:docMk/>
            <pc:sldMk cId="4087337128" sldId="260"/>
            <ac:picMk id="4" creationId="{0FFC5E05-93A3-5C87-DBBF-C291E10EA3E0}"/>
          </ac:picMkLst>
        </pc:picChg>
        <pc:picChg chg="add del mod">
          <ac:chgData name="Tandberg, Anne" userId="cbd584e8-d65a-46e9-9865-20eca4262233" providerId="ADAL" clId="{219EDB10-0915-4524-91E0-8EF75B30CB9C}" dt="2024-11-15T08:56:30.776" v="2325" actId="478"/>
          <ac:picMkLst>
            <pc:docMk/>
            <pc:sldMk cId="4087337128" sldId="260"/>
            <ac:picMk id="7" creationId="{2766C0EB-EA4D-9968-6C48-7EB9537A4F34}"/>
          </ac:picMkLst>
        </pc:picChg>
        <pc:picChg chg="add del mod">
          <ac:chgData name="Tandberg, Anne" userId="cbd584e8-d65a-46e9-9865-20eca4262233" providerId="ADAL" clId="{219EDB10-0915-4524-91E0-8EF75B30CB9C}" dt="2024-11-21T08:29:40.428" v="6858" actId="478"/>
          <ac:picMkLst>
            <pc:docMk/>
            <pc:sldMk cId="4087337128" sldId="260"/>
            <ac:picMk id="10" creationId="{FF7FAAB9-35EB-1D01-4493-5904928CC7B4}"/>
          </ac:picMkLst>
        </pc:picChg>
      </pc:sldChg>
      <pc:sldChg chg="modSp new mod modNotesTx">
        <pc:chgData name="Tandberg, Anne" userId="cbd584e8-d65a-46e9-9865-20eca4262233" providerId="ADAL" clId="{219EDB10-0915-4524-91E0-8EF75B30CB9C}" dt="2024-12-02T11:56:56.855" v="27872" actId="20577"/>
        <pc:sldMkLst>
          <pc:docMk/>
          <pc:sldMk cId="772337956" sldId="261"/>
        </pc:sldMkLst>
        <pc:spChg chg="mod">
          <ac:chgData name="Tandberg, Anne" userId="cbd584e8-d65a-46e9-9865-20eca4262233" providerId="ADAL" clId="{219EDB10-0915-4524-91E0-8EF75B30CB9C}" dt="2024-12-01T14:58:12.010" v="24888" actId="20577"/>
          <ac:spMkLst>
            <pc:docMk/>
            <pc:sldMk cId="772337956" sldId="261"/>
            <ac:spMk id="2" creationId="{4FA94093-14C1-427C-B04C-3C5B860C832E}"/>
          </ac:spMkLst>
        </pc:spChg>
        <pc:spChg chg="mod">
          <ac:chgData name="Tandberg, Anne" userId="cbd584e8-d65a-46e9-9865-20eca4262233" providerId="ADAL" clId="{219EDB10-0915-4524-91E0-8EF75B30CB9C}" dt="2024-11-19T08:46:29.817" v="3747" actId="14100"/>
          <ac:spMkLst>
            <pc:docMk/>
            <pc:sldMk cId="772337956" sldId="261"/>
            <ac:spMk id="3" creationId="{4052842B-4F28-5D59-D77F-2C9DDDE6E5E5}"/>
          </ac:spMkLst>
        </pc:spChg>
      </pc:sldChg>
      <pc:sldChg chg="modSp new del mod">
        <pc:chgData name="Tandberg, Anne" userId="cbd584e8-d65a-46e9-9865-20eca4262233" providerId="ADAL" clId="{219EDB10-0915-4524-91E0-8EF75B30CB9C}" dt="2024-11-19T09:27:48.488" v="3941" actId="2696"/>
        <pc:sldMkLst>
          <pc:docMk/>
          <pc:sldMk cId="3160596770" sldId="262"/>
        </pc:sldMkLst>
        <pc:spChg chg="mod">
          <ac:chgData name="Tandberg, Anne" userId="cbd584e8-d65a-46e9-9865-20eca4262233" providerId="ADAL" clId="{219EDB10-0915-4524-91E0-8EF75B30CB9C}" dt="2024-11-19T09:26:01.691" v="3940" actId="20577"/>
          <ac:spMkLst>
            <pc:docMk/>
            <pc:sldMk cId="3160596770" sldId="262"/>
            <ac:spMk id="3" creationId="{10B072E4-7498-9CFE-A573-5603CF4DE2CD}"/>
          </ac:spMkLst>
        </pc:spChg>
      </pc:sldChg>
      <pc:sldChg chg="addSp delSp modSp new mod modClrScheme chgLayout modNotesTx">
        <pc:chgData name="Tandberg, Anne" userId="cbd584e8-d65a-46e9-9865-20eca4262233" providerId="ADAL" clId="{219EDB10-0915-4524-91E0-8EF75B30CB9C}" dt="2024-12-04T09:16:09.307" v="28031" actId="20577"/>
        <pc:sldMkLst>
          <pc:docMk/>
          <pc:sldMk cId="3960727360" sldId="262"/>
        </pc:sldMkLst>
        <pc:spChg chg="add del mod ord">
          <ac:chgData name="Tandberg, Anne" userId="cbd584e8-d65a-46e9-9865-20eca4262233" providerId="ADAL" clId="{219EDB10-0915-4524-91E0-8EF75B30CB9C}" dt="2024-11-26T12:43:00.457" v="17391" actId="931"/>
          <ac:spMkLst>
            <pc:docMk/>
            <pc:sldMk cId="3960727360" sldId="262"/>
            <ac:spMk id="2" creationId="{370EEA1A-18E8-60FD-A61F-CAEE2678CAF9}"/>
          </ac:spMkLst>
        </pc:spChg>
        <pc:spChg chg="del">
          <ac:chgData name="Tandberg, Anne" userId="cbd584e8-d65a-46e9-9865-20eca4262233" providerId="ADAL" clId="{219EDB10-0915-4524-91E0-8EF75B30CB9C}" dt="2024-11-19T09:28:24.895" v="3944" actId="26606"/>
          <ac:spMkLst>
            <pc:docMk/>
            <pc:sldMk cId="3960727360" sldId="262"/>
            <ac:spMk id="2" creationId="{EDDA853E-D2C7-DF9B-259A-AF1C8ECE5550}"/>
          </ac:spMkLst>
        </pc:spChg>
        <pc:spChg chg="del">
          <ac:chgData name="Tandberg, Anne" userId="cbd584e8-d65a-46e9-9865-20eca4262233" providerId="ADAL" clId="{219EDB10-0915-4524-91E0-8EF75B30CB9C}" dt="2024-11-19T09:28:10.537" v="3943"/>
          <ac:spMkLst>
            <pc:docMk/>
            <pc:sldMk cId="3960727360" sldId="262"/>
            <ac:spMk id="3" creationId="{059D6138-F2CD-3A39-2384-32E2CBCE4536}"/>
          </ac:spMkLst>
        </pc:spChg>
        <pc:spChg chg="add del mod">
          <ac:chgData name="Tandberg, Anne" userId="cbd584e8-d65a-46e9-9865-20eca4262233" providerId="ADAL" clId="{219EDB10-0915-4524-91E0-8EF75B30CB9C}" dt="2024-11-21T09:47:20.594" v="9370" actId="700"/>
          <ac:spMkLst>
            <pc:docMk/>
            <pc:sldMk cId="3960727360" sldId="262"/>
            <ac:spMk id="3" creationId="{C1901863-20C0-22DD-837E-3E55FDFFDF18}"/>
          </ac:spMkLst>
        </pc:spChg>
        <pc:spChg chg="del">
          <ac:chgData name="Tandberg, Anne" userId="cbd584e8-d65a-46e9-9865-20eca4262233" providerId="ADAL" clId="{219EDB10-0915-4524-91E0-8EF75B30CB9C}" dt="2024-11-19T09:28:24.895" v="3944" actId="26606"/>
          <ac:spMkLst>
            <pc:docMk/>
            <pc:sldMk cId="3960727360" sldId="262"/>
            <ac:spMk id="4" creationId="{5BAA32D6-8691-A919-7C1C-C7D4D73A46CD}"/>
          </ac:spMkLst>
        </pc:spChg>
        <pc:spChg chg="del">
          <ac:chgData name="Tandberg, Anne" userId="cbd584e8-d65a-46e9-9865-20eca4262233" providerId="ADAL" clId="{219EDB10-0915-4524-91E0-8EF75B30CB9C}" dt="2024-11-19T09:28:24.895" v="3944" actId="26606"/>
          <ac:spMkLst>
            <pc:docMk/>
            <pc:sldMk cId="3960727360" sldId="262"/>
            <ac:spMk id="5" creationId="{E46EC97B-33EF-F76F-16F6-A3F5C92D9F03}"/>
          </ac:spMkLst>
        </pc:spChg>
        <pc:spChg chg="add mod ord">
          <ac:chgData name="Tandberg, Anne" userId="cbd584e8-d65a-46e9-9865-20eca4262233" providerId="ADAL" clId="{219EDB10-0915-4524-91E0-8EF75B30CB9C}" dt="2024-11-26T12:42:32.359" v="17389" actId="700"/>
          <ac:spMkLst>
            <pc:docMk/>
            <pc:sldMk cId="3960727360" sldId="262"/>
            <ac:spMk id="11" creationId="{10B2A34B-48AE-A85C-9A72-F9B40650D3A4}"/>
          </ac:spMkLst>
        </pc:spChg>
        <pc:spChg chg="add mod ord">
          <ac:chgData name="Tandberg, Anne" userId="cbd584e8-d65a-46e9-9865-20eca4262233" providerId="ADAL" clId="{219EDB10-0915-4524-91E0-8EF75B30CB9C}" dt="2024-11-26T12:42:32.359" v="17389" actId="700"/>
          <ac:spMkLst>
            <pc:docMk/>
            <pc:sldMk cId="3960727360" sldId="262"/>
            <ac:spMk id="13" creationId="{903BDD42-7410-3D8F-2115-07B55A4A404B}"/>
          </ac:spMkLst>
        </pc:spChg>
        <pc:spChg chg="add mod ord">
          <ac:chgData name="Tandberg, Anne" userId="cbd584e8-d65a-46e9-9865-20eca4262233" providerId="ADAL" clId="{219EDB10-0915-4524-91E0-8EF75B30CB9C}" dt="2024-11-26T12:43:24.693" v="17429" actId="20577"/>
          <ac:spMkLst>
            <pc:docMk/>
            <pc:sldMk cId="3960727360" sldId="262"/>
            <ac:spMk id="15" creationId="{84D755B6-F27E-4A48-C148-BBA46D818F8E}"/>
          </ac:spMkLst>
        </pc:spChg>
        <pc:picChg chg="add mod">
          <ac:chgData name="Tandberg, Anne" userId="cbd584e8-d65a-46e9-9865-20eca4262233" providerId="ADAL" clId="{219EDB10-0915-4524-91E0-8EF75B30CB9C}" dt="2024-11-26T12:43:00.457" v="17391" actId="931"/>
          <ac:picMkLst>
            <pc:docMk/>
            <pc:sldMk cId="3960727360" sldId="262"/>
            <ac:picMk id="4" creationId="{F2419DAA-8656-85C5-8840-1955F315DC7F}"/>
          </ac:picMkLst>
        </pc:picChg>
        <pc:picChg chg="add del mod">
          <ac:chgData name="Tandberg, Anne" userId="cbd584e8-d65a-46e9-9865-20eca4262233" providerId="ADAL" clId="{219EDB10-0915-4524-91E0-8EF75B30CB9C}" dt="2024-11-21T09:47:05.221" v="9369" actId="478"/>
          <ac:picMkLst>
            <pc:docMk/>
            <pc:sldMk cId="3960727360" sldId="262"/>
            <ac:picMk id="6" creationId="{006C9B0F-3A84-3E48-80E3-367C33B78B71}"/>
          </ac:picMkLst>
        </pc:picChg>
      </pc:sldChg>
      <pc:sldChg chg="modSp new del mod">
        <pc:chgData name="Tandberg, Anne" userId="cbd584e8-d65a-46e9-9865-20eca4262233" providerId="ADAL" clId="{219EDB10-0915-4524-91E0-8EF75B30CB9C}" dt="2024-11-19T11:01:11.736" v="4730" actId="2696"/>
        <pc:sldMkLst>
          <pc:docMk/>
          <pc:sldMk cId="2605587083" sldId="263"/>
        </pc:sldMkLst>
        <pc:spChg chg="mod">
          <ac:chgData name="Tandberg, Anne" userId="cbd584e8-d65a-46e9-9865-20eca4262233" providerId="ADAL" clId="{219EDB10-0915-4524-91E0-8EF75B30CB9C}" dt="2024-11-19T11:00:55.571" v="4729" actId="21"/>
          <ac:spMkLst>
            <pc:docMk/>
            <pc:sldMk cId="2605587083" sldId="263"/>
            <ac:spMk id="2" creationId="{9D9D0027-70C7-B470-F64F-D49E7DC79D11}"/>
          </ac:spMkLst>
        </pc:spChg>
        <pc:spChg chg="mod">
          <ac:chgData name="Tandberg, Anne" userId="cbd584e8-d65a-46e9-9865-20eca4262233" providerId="ADAL" clId="{219EDB10-0915-4524-91E0-8EF75B30CB9C}" dt="2024-11-19T09:58:22.677" v="4463" actId="20577"/>
          <ac:spMkLst>
            <pc:docMk/>
            <pc:sldMk cId="2605587083" sldId="263"/>
            <ac:spMk id="3" creationId="{9CB17568-5AFB-0DE6-A6CB-9ABC63834B09}"/>
          </ac:spMkLst>
        </pc:spChg>
      </pc:sldChg>
      <pc:sldChg chg="modSp new del mod">
        <pc:chgData name="Tandberg, Anne" userId="cbd584e8-d65a-46e9-9865-20eca4262233" providerId="ADAL" clId="{219EDB10-0915-4524-91E0-8EF75B30CB9C}" dt="2024-11-26T09:37:45.793" v="15914" actId="2696"/>
        <pc:sldMkLst>
          <pc:docMk/>
          <pc:sldMk cId="2894981008" sldId="264"/>
        </pc:sldMkLst>
        <pc:spChg chg="mod">
          <ac:chgData name="Tandberg, Anne" userId="cbd584e8-d65a-46e9-9865-20eca4262233" providerId="ADAL" clId="{219EDB10-0915-4524-91E0-8EF75B30CB9C}" dt="2024-11-25T12:25:48.431" v="14772" actId="21"/>
          <ac:spMkLst>
            <pc:docMk/>
            <pc:sldMk cId="2894981008" sldId="264"/>
            <ac:spMk id="2" creationId="{47B3DC35-49E1-DE92-1A79-8506D97A0623}"/>
          </ac:spMkLst>
        </pc:spChg>
        <pc:spChg chg="mod">
          <ac:chgData name="Tandberg, Anne" userId="cbd584e8-d65a-46e9-9865-20eca4262233" providerId="ADAL" clId="{219EDB10-0915-4524-91E0-8EF75B30CB9C}" dt="2024-11-19T10:50:30.852" v="4548" actId="20577"/>
          <ac:spMkLst>
            <pc:docMk/>
            <pc:sldMk cId="2894981008" sldId="264"/>
            <ac:spMk id="3" creationId="{34AA28F4-4C30-81B5-8452-6C1BE85C6EC0}"/>
          </ac:spMkLst>
        </pc:spChg>
      </pc:sldChg>
      <pc:sldChg chg="modSp new mod modNotesTx">
        <pc:chgData name="Tandberg, Anne" userId="cbd584e8-d65a-46e9-9865-20eca4262233" providerId="ADAL" clId="{219EDB10-0915-4524-91E0-8EF75B30CB9C}" dt="2024-12-04T09:12:30.484" v="27999" actId="20577"/>
        <pc:sldMkLst>
          <pc:docMk/>
          <pc:sldMk cId="423447975" sldId="265"/>
        </pc:sldMkLst>
        <pc:spChg chg="mod">
          <ac:chgData name="Tandberg, Anne" userId="cbd584e8-d65a-46e9-9865-20eca4262233" providerId="ADAL" clId="{219EDB10-0915-4524-91E0-8EF75B30CB9C}" dt="2024-11-27T09:40:14.643" v="21390" actId="5793"/>
          <ac:spMkLst>
            <pc:docMk/>
            <pc:sldMk cId="423447975" sldId="265"/>
            <ac:spMk id="2" creationId="{8287D8BE-7F12-4E9D-BCAE-57385379D16A}"/>
          </ac:spMkLst>
        </pc:spChg>
        <pc:spChg chg="mod">
          <ac:chgData name="Tandberg, Anne" userId="cbd584e8-d65a-46e9-9865-20eca4262233" providerId="ADAL" clId="{219EDB10-0915-4524-91E0-8EF75B30CB9C}" dt="2024-11-29T13:18:08.274" v="23975" actId="20577"/>
          <ac:spMkLst>
            <pc:docMk/>
            <pc:sldMk cId="423447975" sldId="265"/>
            <ac:spMk id="3" creationId="{F2D81B30-1C5A-8562-59A2-F564AB270902}"/>
          </ac:spMkLst>
        </pc:spChg>
      </pc:sldChg>
      <pc:sldChg chg="addSp delSp modSp new del mod modClrScheme chgLayout">
        <pc:chgData name="Tandberg, Anne" userId="cbd584e8-d65a-46e9-9865-20eca4262233" providerId="ADAL" clId="{219EDB10-0915-4524-91E0-8EF75B30CB9C}" dt="2024-11-19T11:09:21.530" v="4934" actId="2696"/>
        <pc:sldMkLst>
          <pc:docMk/>
          <pc:sldMk cId="3431404858" sldId="265"/>
        </pc:sldMkLst>
        <pc:spChg chg="del">
          <ac:chgData name="Tandberg, Anne" userId="cbd584e8-d65a-46e9-9865-20eca4262233" providerId="ADAL" clId="{219EDB10-0915-4524-91E0-8EF75B30CB9C}" dt="2024-11-19T11:02:16.675" v="4736" actId="26606"/>
          <ac:spMkLst>
            <pc:docMk/>
            <pc:sldMk cId="3431404858" sldId="265"/>
            <ac:spMk id="2" creationId="{6028BACB-9841-2B08-94FD-E9B25870B6F2}"/>
          </ac:spMkLst>
        </pc:spChg>
        <pc:spChg chg="mod">
          <ac:chgData name="Tandberg, Anne" userId="cbd584e8-d65a-46e9-9865-20eca4262233" providerId="ADAL" clId="{219EDB10-0915-4524-91E0-8EF75B30CB9C}" dt="2024-11-19T11:02:16.675" v="4736" actId="26606"/>
          <ac:spMkLst>
            <pc:docMk/>
            <pc:sldMk cId="3431404858" sldId="265"/>
            <ac:spMk id="3" creationId="{96681A8F-C84E-DBE4-7FB5-605909F26640}"/>
          </ac:spMkLst>
        </pc:spChg>
        <pc:spChg chg="del">
          <ac:chgData name="Tandberg, Anne" userId="cbd584e8-d65a-46e9-9865-20eca4262233" providerId="ADAL" clId="{219EDB10-0915-4524-91E0-8EF75B30CB9C}" dt="2024-11-19T11:02:16.675" v="4736" actId="26606"/>
          <ac:spMkLst>
            <pc:docMk/>
            <pc:sldMk cId="3431404858" sldId="265"/>
            <ac:spMk id="4" creationId="{9EC85361-AC4D-F56C-194A-D74D242B8A2B}"/>
          </ac:spMkLst>
        </pc:spChg>
        <pc:spChg chg="add mod">
          <ac:chgData name="Tandberg, Anne" userId="cbd584e8-d65a-46e9-9865-20eca4262233" providerId="ADAL" clId="{219EDB10-0915-4524-91E0-8EF75B30CB9C}" dt="2024-11-19T11:06:46.808" v="4933" actId="20577"/>
          <ac:spMkLst>
            <pc:docMk/>
            <pc:sldMk cId="3431404858" sldId="265"/>
            <ac:spMk id="10" creationId="{5A48BF5B-A1CC-0434-248E-653AC916A6A0}"/>
          </ac:spMkLst>
        </pc:spChg>
        <pc:spChg chg="add mod">
          <ac:chgData name="Tandberg, Anne" userId="cbd584e8-d65a-46e9-9865-20eca4262233" providerId="ADAL" clId="{219EDB10-0915-4524-91E0-8EF75B30CB9C}" dt="2024-11-19T11:02:34.836" v="4760" actId="20577"/>
          <ac:spMkLst>
            <pc:docMk/>
            <pc:sldMk cId="3431404858" sldId="265"/>
            <ac:spMk id="12" creationId="{4AFB1996-2C12-2684-D116-ED41637C050C}"/>
          </ac:spMkLst>
        </pc:spChg>
        <pc:picChg chg="add mod ord">
          <ac:chgData name="Tandberg, Anne" userId="cbd584e8-d65a-46e9-9865-20eca4262233" providerId="ADAL" clId="{219EDB10-0915-4524-91E0-8EF75B30CB9C}" dt="2024-11-19T11:02:16.675" v="4736" actId="26606"/>
          <ac:picMkLst>
            <pc:docMk/>
            <pc:sldMk cId="3431404858" sldId="265"/>
            <ac:picMk id="5" creationId="{38AEA568-B06B-4C83-4C6E-B951085348C4}"/>
          </ac:picMkLst>
        </pc:picChg>
      </pc:sldChg>
      <pc:sldChg chg="modSp new mod modNotesTx">
        <pc:chgData name="Tandberg, Anne" userId="cbd584e8-d65a-46e9-9865-20eca4262233" providerId="ADAL" clId="{219EDB10-0915-4524-91E0-8EF75B30CB9C}" dt="2024-12-02T11:56:20.746" v="27871"/>
        <pc:sldMkLst>
          <pc:docMk/>
          <pc:sldMk cId="30663092" sldId="266"/>
        </pc:sldMkLst>
        <pc:spChg chg="mod">
          <ac:chgData name="Tandberg, Anne" userId="cbd584e8-d65a-46e9-9865-20eca4262233" providerId="ADAL" clId="{219EDB10-0915-4524-91E0-8EF75B30CB9C}" dt="2024-12-02T11:00:15.214" v="27625" actId="20577"/>
          <ac:spMkLst>
            <pc:docMk/>
            <pc:sldMk cId="30663092" sldId="266"/>
            <ac:spMk id="2" creationId="{0C20A622-DF13-F792-A19F-4D60D3659C90}"/>
          </ac:spMkLst>
        </pc:spChg>
        <pc:spChg chg="mod">
          <ac:chgData name="Tandberg, Anne" userId="cbd584e8-d65a-46e9-9865-20eca4262233" providerId="ADAL" clId="{219EDB10-0915-4524-91E0-8EF75B30CB9C}" dt="2024-11-21T11:07:02.030" v="10029" actId="20577"/>
          <ac:spMkLst>
            <pc:docMk/>
            <pc:sldMk cId="30663092" sldId="266"/>
            <ac:spMk id="3" creationId="{F76ED41E-B8FD-44A8-A29C-F8E63FBE68A4}"/>
          </ac:spMkLst>
        </pc:spChg>
      </pc:sldChg>
      <pc:sldChg chg="modSp new mod modNotesTx">
        <pc:chgData name="Tandberg, Anne" userId="cbd584e8-d65a-46e9-9865-20eca4262233" providerId="ADAL" clId="{219EDB10-0915-4524-91E0-8EF75B30CB9C}" dt="2024-11-27T08:19:54.576" v="20389" actId="20577"/>
        <pc:sldMkLst>
          <pc:docMk/>
          <pc:sldMk cId="3788364608" sldId="267"/>
        </pc:sldMkLst>
        <pc:spChg chg="mod">
          <ac:chgData name="Tandberg, Anne" userId="cbd584e8-d65a-46e9-9865-20eca4262233" providerId="ADAL" clId="{219EDB10-0915-4524-91E0-8EF75B30CB9C}" dt="2024-11-27T08:18:41.624" v="20334" actId="20577"/>
          <ac:spMkLst>
            <pc:docMk/>
            <pc:sldMk cId="3788364608" sldId="267"/>
            <ac:spMk id="2" creationId="{4D81DDEF-7132-34D7-4D90-D8F1E1A900D0}"/>
          </ac:spMkLst>
        </pc:spChg>
        <pc:spChg chg="mod">
          <ac:chgData name="Tandberg, Anne" userId="cbd584e8-d65a-46e9-9865-20eca4262233" providerId="ADAL" clId="{219EDB10-0915-4524-91E0-8EF75B30CB9C}" dt="2024-11-26T09:39:54.941" v="15967" actId="20577"/>
          <ac:spMkLst>
            <pc:docMk/>
            <pc:sldMk cId="3788364608" sldId="267"/>
            <ac:spMk id="3" creationId="{454D3E57-A2D0-9A91-AE4F-AD7043623A55}"/>
          </ac:spMkLst>
        </pc:spChg>
      </pc:sldChg>
      <pc:sldChg chg="modSp new mod modNotesTx">
        <pc:chgData name="Tandberg, Anne" userId="cbd584e8-d65a-46e9-9865-20eca4262233" providerId="ADAL" clId="{219EDB10-0915-4524-91E0-8EF75B30CB9C}" dt="2024-11-27T08:20:45.710" v="20393" actId="20577"/>
        <pc:sldMkLst>
          <pc:docMk/>
          <pc:sldMk cId="838867463" sldId="268"/>
        </pc:sldMkLst>
        <pc:spChg chg="mod">
          <ac:chgData name="Tandberg, Anne" userId="cbd584e8-d65a-46e9-9865-20eca4262233" providerId="ADAL" clId="{219EDB10-0915-4524-91E0-8EF75B30CB9C}" dt="2024-11-27T08:20:45.710" v="20393" actId="20577"/>
          <ac:spMkLst>
            <pc:docMk/>
            <pc:sldMk cId="838867463" sldId="268"/>
            <ac:spMk id="2" creationId="{D589A251-D5CC-713D-9302-6D79B47FE0FB}"/>
          </ac:spMkLst>
        </pc:spChg>
        <pc:spChg chg="mod">
          <ac:chgData name="Tandberg, Anne" userId="cbd584e8-d65a-46e9-9865-20eca4262233" providerId="ADAL" clId="{219EDB10-0915-4524-91E0-8EF75B30CB9C}" dt="2024-11-26T09:42:59.874" v="16004" actId="20577"/>
          <ac:spMkLst>
            <pc:docMk/>
            <pc:sldMk cId="838867463" sldId="268"/>
            <ac:spMk id="3" creationId="{C9DA8718-9A17-12CC-5F35-0734B0215A4F}"/>
          </ac:spMkLst>
        </pc:spChg>
      </pc:sldChg>
      <pc:sldChg chg="modSp new mod modNotesTx">
        <pc:chgData name="Tandberg, Anne" userId="cbd584e8-d65a-46e9-9865-20eca4262233" providerId="ADAL" clId="{219EDB10-0915-4524-91E0-8EF75B30CB9C}" dt="2024-12-01T15:09:20.928" v="24932" actId="20577"/>
        <pc:sldMkLst>
          <pc:docMk/>
          <pc:sldMk cId="4074457521" sldId="269"/>
        </pc:sldMkLst>
        <pc:spChg chg="mod">
          <ac:chgData name="Tandberg, Anne" userId="cbd584e8-d65a-46e9-9865-20eca4262233" providerId="ADAL" clId="{219EDB10-0915-4524-91E0-8EF75B30CB9C}" dt="2024-11-26T12:54:06.016" v="17781" actId="20577"/>
          <ac:spMkLst>
            <pc:docMk/>
            <pc:sldMk cId="4074457521" sldId="269"/>
            <ac:spMk id="2" creationId="{776F2C41-BE95-EE81-8CF1-2F96B4BCAB47}"/>
          </ac:spMkLst>
        </pc:spChg>
        <pc:spChg chg="mod">
          <ac:chgData name="Tandberg, Anne" userId="cbd584e8-d65a-46e9-9865-20eca4262233" providerId="ADAL" clId="{219EDB10-0915-4524-91E0-8EF75B30CB9C}" dt="2024-11-26T12:49:39.488" v="17733" actId="14100"/>
          <ac:spMkLst>
            <pc:docMk/>
            <pc:sldMk cId="4074457521" sldId="269"/>
            <ac:spMk id="3" creationId="{8B5BC519-B594-C525-0F81-2982DEAA615D}"/>
          </ac:spMkLst>
        </pc:spChg>
      </pc:sldChg>
      <pc:sldChg chg="modSp new mod modNotesTx">
        <pc:chgData name="Tandberg, Anne" userId="cbd584e8-d65a-46e9-9865-20eca4262233" providerId="ADAL" clId="{219EDB10-0915-4524-91E0-8EF75B30CB9C}" dt="2024-12-02T12:12:59.853" v="27886" actId="20577"/>
        <pc:sldMkLst>
          <pc:docMk/>
          <pc:sldMk cId="3198123037" sldId="270"/>
        </pc:sldMkLst>
        <pc:spChg chg="mod">
          <ac:chgData name="Tandberg, Anne" userId="cbd584e8-d65a-46e9-9865-20eca4262233" providerId="ADAL" clId="{219EDB10-0915-4524-91E0-8EF75B30CB9C}" dt="2024-12-01T15:11:20.659" v="24935" actId="20577"/>
          <ac:spMkLst>
            <pc:docMk/>
            <pc:sldMk cId="3198123037" sldId="270"/>
            <ac:spMk id="2" creationId="{03B92A46-FEF6-A2E9-7B9C-8090C7E2519A}"/>
          </ac:spMkLst>
        </pc:spChg>
        <pc:spChg chg="mod">
          <ac:chgData name="Tandberg, Anne" userId="cbd584e8-d65a-46e9-9865-20eca4262233" providerId="ADAL" clId="{219EDB10-0915-4524-91E0-8EF75B30CB9C}" dt="2024-11-26T12:39:36.279" v="17388" actId="113"/>
          <ac:spMkLst>
            <pc:docMk/>
            <pc:sldMk cId="3198123037" sldId="270"/>
            <ac:spMk id="3" creationId="{D7F8A372-4C75-C3AF-FE00-869F1B2D139F}"/>
          </ac:spMkLst>
        </pc:spChg>
      </pc:sldChg>
      <pc:sldChg chg="new del">
        <pc:chgData name="Tandberg, Anne" userId="cbd584e8-d65a-46e9-9865-20eca4262233" providerId="ADAL" clId="{219EDB10-0915-4524-91E0-8EF75B30CB9C}" dt="2024-11-26T09:41:58.185" v="15973" actId="2696"/>
        <pc:sldMkLst>
          <pc:docMk/>
          <pc:sldMk cId="1805606083" sldId="271"/>
        </pc:sldMkLst>
      </pc:sldChg>
      <pc:sldChg chg="delSp new del mod chgLayout">
        <pc:chgData name="Tandberg, Anne" userId="cbd584e8-d65a-46e9-9865-20eca4262233" providerId="ADAL" clId="{219EDB10-0915-4524-91E0-8EF75B30CB9C}" dt="2024-11-26T09:41:25.765" v="15971" actId="2696"/>
        <pc:sldMkLst>
          <pc:docMk/>
          <pc:sldMk cId="4075623855" sldId="271"/>
        </pc:sldMkLst>
        <pc:spChg chg="del">
          <ac:chgData name="Tandberg, Anne" userId="cbd584e8-d65a-46e9-9865-20eca4262233" providerId="ADAL" clId="{219EDB10-0915-4524-91E0-8EF75B30CB9C}" dt="2024-11-26T09:40:48.994" v="15969" actId="700"/>
          <ac:spMkLst>
            <pc:docMk/>
            <pc:sldMk cId="4075623855" sldId="271"/>
            <ac:spMk id="2" creationId="{1724C00B-8074-1BE9-B65E-4A1500642832}"/>
          </ac:spMkLst>
        </pc:spChg>
        <pc:spChg chg="del">
          <ac:chgData name="Tandberg, Anne" userId="cbd584e8-d65a-46e9-9865-20eca4262233" providerId="ADAL" clId="{219EDB10-0915-4524-91E0-8EF75B30CB9C}" dt="2024-11-26T09:40:48.994" v="15969" actId="700"/>
          <ac:spMkLst>
            <pc:docMk/>
            <pc:sldMk cId="4075623855" sldId="271"/>
            <ac:spMk id="3" creationId="{44F5F75A-7BAD-1B8B-1044-4094FB650EC0}"/>
          </ac:spMkLst>
        </pc:spChg>
      </pc:sldChg>
      <pc:sldChg chg="modSp new mod">
        <pc:chgData name="Tandberg, Anne" userId="cbd584e8-d65a-46e9-9865-20eca4262233" providerId="ADAL" clId="{219EDB10-0915-4524-91E0-8EF75B30CB9C}" dt="2024-11-26T09:42:44.980" v="16003" actId="20577"/>
        <pc:sldMkLst>
          <pc:docMk/>
          <pc:sldMk cId="4123261052" sldId="271"/>
        </pc:sldMkLst>
        <pc:spChg chg="mod">
          <ac:chgData name="Tandberg, Anne" userId="cbd584e8-d65a-46e9-9865-20eca4262233" providerId="ADAL" clId="{219EDB10-0915-4524-91E0-8EF75B30CB9C}" dt="2024-11-26T09:42:44.980" v="16003" actId="20577"/>
          <ac:spMkLst>
            <pc:docMk/>
            <pc:sldMk cId="4123261052" sldId="271"/>
            <ac:spMk id="2" creationId="{B6E358FA-A22C-CA87-12BB-A380234F2343}"/>
          </ac:spMkLst>
        </pc:spChg>
      </pc:sldChg>
      <pc:sldChg chg="modSp new mod modNotesTx">
        <pc:chgData name="Tandberg, Anne" userId="cbd584e8-d65a-46e9-9865-20eca4262233" providerId="ADAL" clId="{219EDB10-0915-4524-91E0-8EF75B30CB9C}" dt="2024-12-04T09:23:11.015" v="28147" actId="20577"/>
        <pc:sldMkLst>
          <pc:docMk/>
          <pc:sldMk cId="2887540603" sldId="272"/>
        </pc:sldMkLst>
        <pc:spChg chg="mod">
          <ac:chgData name="Tandberg, Anne" userId="cbd584e8-d65a-46e9-9865-20eca4262233" providerId="ADAL" clId="{219EDB10-0915-4524-91E0-8EF75B30CB9C}" dt="2024-11-27T08:21:30.963" v="20395" actId="12"/>
          <ac:spMkLst>
            <pc:docMk/>
            <pc:sldMk cId="2887540603" sldId="272"/>
            <ac:spMk id="2" creationId="{F54920A7-47EC-B14E-69A6-55AE120D344A}"/>
          </ac:spMkLst>
        </pc:spChg>
        <pc:spChg chg="mod">
          <ac:chgData name="Tandberg, Anne" userId="cbd584e8-d65a-46e9-9865-20eca4262233" providerId="ADAL" clId="{219EDB10-0915-4524-91E0-8EF75B30CB9C}" dt="2024-11-26T09:55:22.072" v="16099" actId="20577"/>
          <ac:spMkLst>
            <pc:docMk/>
            <pc:sldMk cId="2887540603" sldId="272"/>
            <ac:spMk id="3" creationId="{1D0FC737-DF45-95AD-DB2C-134B1A4BE461}"/>
          </ac:spMkLst>
        </pc:spChg>
      </pc:sldChg>
      <pc:sldChg chg="addSp delSp modSp new mod modNotesTx">
        <pc:chgData name="Tandberg, Anne" userId="cbd584e8-d65a-46e9-9865-20eca4262233" providerId="ADAL" clId="{219EDB10-0915-4524-91E0-8EF75B30CB9C}" dt="2024-12-04T09:24:36.059" v="28154" actId="20577"/>
        <pc:sldMkLst>
          <pc:docMk/>
          <pc:sldMk cId="693172866" sldId="273"/>
        </pc:sldMkLst>
        <pc:spChg chg="mod">
          <ac:chgData name="Tandberg, Anne" userId="cbd584e8-d65a-46e9-9865-20eca4262233" providerId="ADAL" clId="{219EDB10-0915-4524-91E0-8EF75B30CB9C}" dt="2024-12-01T15:18:16.366" v="25086" actId="20577"/>
          <ac:spMkLst>
            <pc:docMk/>
            <pc:sldMk cId="693172866" sldId="273"/>
            <ac:spMk id="2" creationId="{28A1EA1F-ACA0-01FE-F0BD-CE79C92A0F20}"/>
          </ac:spMkLst>
        </pc:spChg>
        <pc:spChg chg="del">
          <ac:chgData name="Tandberg, Anne" userId="cbd584e8-d65a-46e9-9865-20eca4262233" providerId="ADAL" clId="{219EDB10-0915-4524-91E0-8EF75B30CB9C}" dt="2024-11-26T13:52:31.361" v="18783" actId="931"/>
          <ac:spMkLst>
            <pc:docMk/>
            <pc:sldMk cId="693172866" sldId="273"/>
            <ac:spMk id="3" creationId="{2A673EE1-6EF6-3AC3-C7AF-DE5DAE8106A8}"/>
          </ac:spMkLst>
        </pc:spChg>
        <pc:spChg chg="mod">
          <ac:chgData name="Tandberg, Anne" userId="cbd584e8-d65a-46e9-9865-20eca4262233" providerId="ADAL" clId="{219EDB10-0915-4524-91E0-8EF75B30CB9C}" dt="2024-12-01T15:19:53.696" v="25192" actId="20577"/>
          <ac:spMkLst>
            <pc:docMk/>
            <pc:sldMk cId="693172866" sldId="273"/>
            <ac:spMk id="4" creationId="{316165A6-F2A6-CF56-D67F-E7925C53126F}"/>
          </ac:spMkLst>
        </pc:spChg>
        <pc:spChg chg="mod">
          <ac:chgData name="Tandberg, Anne" userId="cbd584e8-d65a-46e9-9865-20eca4262233" providerId="ADAL" clId="{219EDB10-0915-4524-91E0-8EF75B30CB9C}" dt="2024-11-26T13:52:41.942" v="18793" actId="20577"/>
          <ac:spMkLst>
            <pc:docMk/>
            <pc:sldMk cId="693172866" sldId="273"/>
            <ac:spMk id="5" creationId="{6ABF6784-6B2D-D017-84D8-B6304CCD911A}"/>
          </ac:spMkLst>
        </pc:spChg>
        <pc:picChg chg="add mod">
          <ac:chgData name="Tandberg, Anne" userId="cbd584e8-d65a-46e9-9865-20eca4262233" providerId="ADAL" clId="{219EDB10-0915-4524-91E0-8EF75B30CB9C}" dt="2024-11-26T13:52:31.361" v="18783" actId="931"/>
          <ac:picMkLst>
            <pc:docMk/>
            <pc:sldMk cId="693172866" sldId="273"/>
            <ac:picMk id="7" creationId="{5E5898A0-0CC3-4F77-3DAB-F56C9AC87356}"/>
          </ac:picMkLst>
        </pc:picChg>
      </pc:sldChg>
      <pc:sldChg chg="addSp delSp modSp new mod modNotesTx">
        <pc:chgData name="Tandberg, Anne" userId="cbd584e8-d65a-46e9-9865-20eca4262233" providerId="ADAL" clId="{219EDB10-0915-4524-91E0-8EF75B30CB9C}" dt="2024-12-04T09:25:50.502" v="28158" actId="20577"/>
        <pc:sldMkLst>
          <pc:docMk/>
          <pc:sldMk cId="3369948678" sldId="274"/>
        </pc:sldMkLst>
        <pc:spChg chg="mod">
          <ac:chgData name="Tandberg, Anne" userId="cbd584e8-d65a-46e9-9865-20eca4262233" providerId="ADAL" clId="{219EDB10-0915-4524-91E0-8EF75B30CB9C}" dt="2024-12-02T10:40:24.074" v="27543" actId="20577"/>
          <ac:spMkLst>
            <pc:docMk/>
            <pc:sldMk cId="3369948678" sldId="274"/>
            <ac:spMk id="2" creationId="{73493088-74FA-8952-4BA6-4DF706FB7303}"/>
          </ac:spMkLst>
        </pc:spChg>
        <pc:spChg chg="del">
          <ac:chgData name="Tandberg, Anne" userId="cbd584e8-d65a-46e9-9865-20eca4262233" providerId="ADAL" clId="{219EDB10-0915-4524-91E0-8EF75B30CB9C}" dt="2024-11-27T08:31:58.704" v="20661" actId="931"/>
          <ac:spMkLst>
            <pc:docMk/>
            <pc:sldMk cId="3369948678" sldId="274"/>
            <ac:spMk id="3" creationId="{1DAF161E-BC2F-7815-6E87-A0707E57B651}"/>
          </ac:spMkLst>
        </pc:spChg>
        <pc:spChg chg="mod">
          <ac:chgData name="Tandberg, Anne" userId="cbd584e8-d65a-46e9-9865-20eca4262233" providerId="ADAL" clId="{219EDB10-0915-4524-91E0-8EF75B30CB9C}" dt="2024-11-27T08:44:41.982" v="21004" actId="20577"/>
          <ac:spMkLst>
            <pc:docMk/>
            <pc:sldMk cId="3369948678" sldId="274"/>
            <ac:spMk id="4" creationId="{66BE0B10-8A5D-A11B-8067-E89C3A64C690}"/>
          </ac:spMkLst>
        </pc:spChg>
        <pc:spChg chg="mod">
          <ac:chgData name="Tandberg, Anne" userId="cbd584e8-d65a-46e9-9865-20eca4262233" providerId="ADAL" clId="{219EDB10-0915-4524-91E0-8EF75B30CB9C}" dt="2024-11-28T08:45:38.641" v="23873" actId="20577"/>
          <ac:spMkLst>
            <pc:docMk/>
            <pc:sldMk cId="3369948678" sldId="274"/>
            <ac:spMk id="5" creationId="{7F50C8B1-A151-94FA-33EC-BAB8B4C494AA}"/>
          </ac:spMkLst>
        </pc:spChg>
        <pc:spChg chg="add del mod">
          <ac:chgData name="Tandberg, Anne" userId="cbd584e8-d65a-46e9-9865-20eca4262233" providerId="ADAL" clId="{219EDB10-0915-4524-91E0-8EF75B30CB9C}" dt="2024-11-27T08:33:12.492" v="20663" actId="931"/>
          <ac:spMkLst>
            <pc:docMk/>
            <pc:sldMk cId="3369948678" sldId="274"/>
            <ac:spMk id="9" creationId="{686A930E-78FF-9DC6-EE40-F6C66D038620}"/>
          </ac:spMkLst>
        </pc:spChg>
        <pc:spChg chg="add del mod">
          <ac:chgData name="Tandberg, Anne" userId="cbd584e8-d65a-46e9-9865-20eca4262233" providerId="ADAL" clId="{219EDB10-0915-4524-91E0-8EF75B30CB9C}" dt="2024-11-27T08:40:01.629" v="20819" actId="22"/>
          <ac:spMkLst>
            <pc:docMk/>
            <pc:sldMk cId="3369948678" sldId="274"/>
            <ac:spMk id="13" creationId="{CCA5CA75-3B5E-A24A-ADA1-B24C219F9744}"/>
          </ac:spMkLst>
        </pc:spChg>
        <pc:picChg chg="add del mod">
          <ac:chgData name="Tandberg, Anne" userId="cbd584e8-d65a-46e9-9865-20eca4262233" providerId="ADAL" clId="{219EDB10-0915-4524-91E0-8EF75B30CB9C}" dt="2024-11-27T08:32:22.951" v="20662" actId="21"/>
          <ac:picMkLst>
            <pc:docMk/>
            <pc:sldMk cId="3369948678" sldId="274"/>
            <ac:picMk id="7" creationId="{95B3E62F-5C99-602B-F3F6-0D220F2F2489}"/>
          </ac:picMkLst>
        </pc:picChg>
        <pc:picChg chg="add del mod">
          <ac:chgData name="Tandberg, Anne" userId="cbd584e8-d65a-46e9-9865-20eca4262233" providerId="ADAL" clId="{219EDB10-0915-4524-91E0-8EF75B30CB9C}" dt="2024-11-27T08:39:57.159" v="20818" actId="478"/>
          <ac:picMkLst>
            <pc:docMk/>
            <pc:sldMk cId="3369948678" sldId="274"/>
            <ac:picMk id="11" creationId="{D16F2049-2A01-7128-AD54-9E5301F6FB37}"/>
          </ac:picMkLst>
        </pc:picChg>
        <pc:picChg chg="add mod ord">
          <ac:chgData name="Tandberg, Anne" userId="cbd584e8-d65a-46e9-9865-20eca4262233" providerId="ADAL" clId="{219EDB10-0915-4524-91E0-8EF75B30CB9C}" dt="2024-11-27T08:40:01.629" v="20819" actId="22"/>
          <ac:picMkLst>
            <pc:docMk/>
            <pc:sldMk cId="3369948678" sldId="274"/>
            <ac:picMk id="15" creationId="{A5CD8554-63A2-1AB1-8596-E84FEF91D484}"/>
          </ac:picMkLst>
        </pc:picChg>
      </pc:sldChg>
      <pc:sldChg chg="addSp delSp modSp new del mod modClrScheme chgLayout">
        <pc:chgData name="Tandberg, Anne" userId="cbd584e8-d65a-46e9-9865-20eca4262233" providerId="ADAL" clId="{219EDB10-0915-4524-91E0-8EF75B30CB9C}" dt="2024-12-02T10:38:19.487" v="27541" actId="2696"/>
        <pc:sldMkLst>
          <pc:docMk/>
          <pc:sldMk cId="2477315686" sldId="275"/>
        </pc:sldMkLst>
        <pc:spChg chg="del mod ord">
          <ac:chgData name="Tandberg, Anne" userId="cbd584e8-d65a-46e9-9865-20eca4262233" providerId="ADAL" clId="{219EDB10-0915-4524-91E0-8EF75B30CB9C}" dt="2024-11-27T08:56:28.115" v="21285" actId="700"/>
          <ac:spMkLst>
            <pc:docMk/>
            <pc:sldMk cId="2477315686" sldId="275"/>
            <ac:spMk id="2" creationId="{D89818DF-5133-016A-2AD2-2E365C4A0221}"/>
          </ac:spMkLst>
        </pc:spChg>
        <pc:spChg chg="del">
          <ac:chgData name="Tandberg, Anne" userId="cbd584e8-d65a-46e9-9865-20eca4262233" providerId="ADAL" clId="{219EDB10-0915-4524-91E0-8EF75B30CB9C}" dt="2024-11-27T08:56:28.115" v="21285" actId="700"/>
          <ac:spMkLst>
            <pc:docMk/>
            <pc:sldMk cId="2477315686" sldId="275"/>
            <ac:spMk id="3" creationId="{C2C44A2C-0AE8-3E2F-B486-5FA1D1DA4209}"/>
          </ac:spMkLst>
        </pc:spChg>
        <pc:spChg chg="del mod ord">
          <ac:chgData name="Tandberg, Anne" userId="cbd584e8-d65a-46e9-9865-20eca4262233" providerId="ADAL" clId="{219EDB10-0915-4524-91E0-8EF75B30CB9C}" dt="2024-11-27T08:56:28.115" v="21285" actId="700"/>
          <ac:spMkLst>
            <pc:docMk/>
            <pc:sldMk cId="2477315686" sldId="275"/>
            <ac:spMk id="4" creationId="{211C078A-794C-193A-8B26-15D4C77AF1CC}"/>
          </ac:spMkLst>
        </pc:spChg>
        <pc:spChg chg="del">
          <ac:chgData name="Tandberg, Anne" userId="cbd584e8-d65a-46e9-9865-20eca4262233" providerId="ADAL" clId="{219EDB10-0915-4524-91E0-8EF75B30CB9C}" dt="2024-11-27T08:56:28.115" v="21285" actId="700"/>
          <ac:spMkLst>
            <pc:docMk/>
            <pc:sldMk cId="2477315686" sldId="275"/>
            <ac:spMk id="5" creationId="{9EC81C63-D990-26D2-20E4-2101E254FB5F}"/>
          </ac:spMkLst>
        </pc:spChg>
        <pc:spChg chg="add mod ord">
          <ac:chgData name="Tandberg, Anne" userId="cbd584e8-d65a-46e9-9865-20eca4262233" providerId="ADAL" clId="{219EDB10-0915-4524-91E0-8EF75B30CB9C}" dt="2024-11-27T08:56:36.160" v="21302" actId="20577"/>
          <ac:spMkLst>
            <pc:docMk/>
            <pc:sldMk cId="2477315686" sldId="275"/>
            <ac:spMk id="6" creationId="{65DC2B77-1557-FB25-4BA1-89C4A3120BE0}"/>
          </ac:spMkLst>
        </pc:spChg>
        <pc:spChg chg="add mod ord">
          <ac:chgData name="Tandberg, Anne" userId="cbd584e8-d65a-46e9-9865-20eca4262233" providerId="ADAL" clId="{219EDB10-0915-4524-91E0-8EF75B30CB9C}" dt="2024-12-02T10:36:38.047" v="27535" actId="21"/>
          <ac:spMkLst>
            <pc:docMk/>
            <pc:sldMk cId="2477315686" sldId="275"/>
            <ac:spMk id="7" creationId="{0386DF38-F245-85BA-BF1C-DECE8D6C69F2}"/>
          </ac:spMkLst>
        </pc:spChg>
      </pc:sldChg>
      <pc:sldChg chg="new del">
        <pc:chgData name="Tandberg, Anne" userId="cbd584e8-d65a-46e9-9865-20eca4262233" providerId="ADAL" clId="{219EDB10-0915-4524-91E0-8EF75B30CB9C}" dt="2024-11-27T11:56:35.816" v="22460" actId="2696"/>
        <pc:sldMkLst>
          <pc:docMk/>
          <pc:sldMk cId="3239842485" sldId="276"/>
        </pc:sldMkLst>
      </pc:sldChg>
      <pc:sldChg chg="modSp new mod">
        <pc:chgData name="Tandberg, Anne" userId="cbd584e8-d65a-46e9-9865-20eca4262233" providerId="ADAL" clId="{219EDB10-0915-4524-91E0-8EF75B30CB9C}" dt="2024-12-02T08:10:02.085" v="27052" actId="20577"/>
        <pc:sldMkLst>
          <pc:docMk/>
          <pc:sldMk cId="78485878" sldId="277"/>
        </pc:sldMkLst>
        <pc:spChg chg="mod">
          <ac:chgData name="Tandberg, Anne" userId="cbd584e8-d65a-46e9-9865-20eca4262233" providerId="ADAL" clId="{219EDB10-0915-4524-91E0-8EF75B30CB9C}" dt="2024-12-02T08:10:02.085" v="27052" actId="20577"/>
          <ac:spMkLst>
            <pc:docMk/>
            <pc:sldMk cId="78485878" sldId="277"/>
            <ac:spMk id="2" creationId="{4ACD2668-A66A-62D9-05EC-CF166F85ECA0}"/>
          </ac:spMkLst>
        </pc:spChg>
        <pc:spChg chg="mod">
          <ac:chgData name="Tandberg, Anne" userId="cbd584e8-d65a-46e9-9865-20eca4262233" providerId="ADAL" clId="{219EDB10-0915-4524-91E0-8EF75B30CB9C}" dt="2024-11-27T11:56:42.695" v="22475" actId="20577"/>
          <ac:spMkLst>
            <pc:docMk/>
            <pc:sldMk cId="78485878" sldId="277"/>
            <ac:spMk id="3" creationId="{A270F591-DDBA-F1CD-BC8C-A6604BCBAA0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nb-NO"/>
        </a:p>
      </dgm:t>
    </dgm:pt>
    <dgm:pt modelId="{02DF0E28-7F03-47C9-BE2A-3E1C280F7C0C}">
      <dgm:prSet phldrT="[Tekst]" custT="1"/>
      <dgm:spPr/>
      <dgm:t>
        <a:bodyPr anchor="ctr"/>
        <a:lstStyle/>
        <a:p>
          <a:r>
            <a:rPr lang="nn-NO" sz="1600" b="1" noProof="0" dirty="0">
              <a:latin typeface="+mn-lt"/>
              <a:ea typeface="Open Sans SemiBold" panose="020B0706030804020204" pitchFamily="34" charset="0"/>
              <a:cs typeface="Open Sans SemiBold" panose="020B0706030804020204" pitchFamily="34" charset="0"/>
            </a:rPr>
            <a:t>embetsleiing</a:t>
          </a:r>
          <a:endParaRPr lang="nn-NO" sz="1050" b="1" noProof="0" dirty="0">
            <a:latin typeface="+mn-lt"/>
            <a:ea typeface="Open Sans SemiBold" panose="020B0706030804020204" pitchFamily="34" charset="0"/>
            <a:cs typeface="Open Sans SemiBold" panose="020B0706030804020204" pitchFamily="34" charset="0"/>
          </a:endParaRPr>
        </a:p>
      </dgm:t>
    </dgm:pt>
    <dgm:pt modelId="{1D57F6C1-B8A5-4F3C-86C0-7BCFFF6BD330}" type="parTrans" cxnId="{DAD31F30-2C5B-4DE4-98A7-FFEF06D6E47D}">
      <dgm:prSet/>
      <dgm:spPr/>
      <dgm:t>
        <a:bodyPr/>
        <a:lstStyle/>
        <a:p>
          <a:endParaRPr lang="nn-NO" noProof="0" dirty="0"/>
        </a:p>
      </dgm:t>
    </dgm:pt>
    <dgm:pt modelId="{93325594-2B3A-4FF9-A108-C80CAFA939D9}" type="sibTrans" cxnId="{DAD31F30-2C5B-4DE4-98A7-FFEF06D6E47D}">
      <dgm:prSet custT="1"/>
      <dgm:spPr/>
      <dgm:t>
        <a:bodyPr/>
        <a:lstStyle/>
        <a:p>
          <a:endParaRPr lang="nn-NO" noProof="0" dirty="0"/>
        </a:p>
      </dgm:t>
    </dgm:pt>
    <dgm:pt modelId="{AF9041BD-C952-4B86-A894-89148F6C266A}">
      <dgm:prSet phldrT="[Tekst]" custT="1"/>
      <dgm:spPr/>
      <dgm:t>
        <a:bodyPr/>
        <a:lstStyle/>
        <a:p>
          <a:r>
            <a:rPr lang="nn-NO" sz="1600" b="1" noProof="0" dirty="0"/>
            <a:t>kommunal</a:t>
          </a:r>
        </a:p>
      </dgm:t>
    </dgm:pt>
    <dgm:pt modelId="{36C0BA03-B3F1-4EFA-A62F-84B733E6686C}" type="parTrans" cxnId="{A4D874BF-96C6-4A0A-A2CB-17ABAC0E1FBA}">
      <dgm:prSet/>
      <dgm:spPr/>
      <dgm:t>
        <a:bodyPr/>
        <a:lstStyle/>
        <a:p>
          <a:endParaRPr lang="nn-NO" noProof="0" dirty="0"/>
        </a:p>
      </dgm:t>
    </dgm:pt>
    <dgm:pt modelId="{414D6496-57F0-4C69-9D0A-7BCAF1F387C5}" type="sibTrans" cxnId="{A4D874BF-96C6-4A0A-A2CB-17ABAC0E1FBA}">
      <dgm:prSet custT="1"/>
      <dgm:spPr/>
      <dgm:t>
        <a:bodyPr/>
        <a:lstStyle/>
        <a:p>
          <a:endParaRPr lang="nn-NO" noProof="0" dirty="0"/>
        </a:p>
      </dgm:t>
    </dgm:pt>
    <dgm:pt modelId="{F249FCF1-CCE9-4FA2-88E8-C45F2F78328C}">
      <dgm:prSet phldrT="[Tekst]" custT="1"/>
      <dgm:spPr/>
      <dgm:t>
        <a:bodyPr/>
        <a:lstStyle/>
        <a:p>
          <a:r>
            <a:rPr lang="nn-NO" sz="1600" b="1" noProof="0" dirty="0">
              <a:solidFill>
                <a:schemeClr val="bg1"/>
              </a:solidFill>
            </a:rPr>
            <a:t>utdanning og verjemål</a:t>
          </a:r>
        </a:p>
      </dgm:t>
    </dgm:pt>
    <dgm:pt modelId="{73C78F6B-6131-4677-93E5-E8A94F0D52F0}" type="parTrans" cxnId="{24E74616-6731-4DDD-8C02-723EAF961BC8}">
      <dgm:prSet/>
      <dgm:spPr/>
      <dgm:t>
        <a:bodyPr/>
        <a:lstStyle/>
        <a:p>
          <a:endParaRPr lang="nn-NO" noProof="0" dirty="0"/>
        </a:p>
      </dgm:t>
    </dgm:pt>
    <dgm:pt modelId="{3042B69E-6359-486B-8621-FEE603BF1B9C}" type="sibTrans" cxnId="{24E74616-6731-4DDD-8C02-723EAF961BC8}">
      <dgm:prSet custT="1"/>
      <dgm:spPr/>
      <dgm:t>
        <a:bodyPr/>
        <a:lstStyle/>
        <a:p>
          <a:endParaRPr lang="nn-NO" noProof="0" dirty="0"/>
        </a:p>
      </dgm:t>
    </dgm:pt>
    <dgm:pt modelId="{B9819CD3-02A0-40A1-B8E6-86EAAEC2805B}" type="asst">
      <dgm:prSet custT="1"/>
      <dgm:spPr/>
      <dgm:t>
        <a:bodyPr/>
        <a:lstStyle/>
        <a:p>
          <a:r>
            <a:rPr lang="nn-NO" sz="1400" b="1" noProof="0" dirty="0"/>
            <a:t>stab</a:t>
          </a:r>
          <a:endParaRPr lang="nn-NO" sz="1050" b="1" noProof="0" dirty="0"/>
        </a:p>
      </dgm:t>
    </dgm:pt>
    <dgm:pt modelId="{755A17E0-002C-4D8F-B3AE-45B127348748}" type="parTrans" cxnId="{677E70E9-64CA-471A-BCD2-C53347F72DC7}">
      <dgm:prSet/>
      <dgm:spPr/>
      <dgm:t>
        <a:bodyPr/>
        <a:lstStyle/>
        <a:p>
          <a:endParaRPr lang="nn-NO" noProof="0" dirty="0"/>
        </a:p>
      </dgm:t>
    </dgm:pt>
    <dgm:pt modelId="{9D075618-2A17-4660-A0D9-BDBDC210E676}" type="sibTrans" cxnId="{677E70E9-64CA-471A-BCD2-C53347F72DC7}">
      <dgm:prSet custT="1"/>
      <dgm:spPr/>
      <dgm:t>
        <a:bodyPr/>
        <a:lstStyle/>
        <a:p>
          <a:endParaRPr lang="nn-NO" noProof="0" dirty="0"/>
        </a:p>
      </dgm:t>
    </dgm:pt>
    <dgm:pt modelId="{72C476B0-F20A-4EF5-BE1E-2645092B995D}">
      <dgm:prSet custT="1"/>
      <dgm:spPr/>
      <dgm:t>
        <a:bodyPr/>
        <a:lstStyle/>
        <a:p>
          <a:r>
            <a:rPr lang="nn-NO" sz="1600" b="1" noProof="0" dirty="0"/>
            <a:t>helse, sosial </a:t>
          </a:r>
          <a:br>
            <a:rPr lang="nn-NO" sz="1600" b="1" noProof="0" dirty="0"/>
          </a:br>
          <a:r>
            <a:rPr lang="nn-NO" sz="1600" b="1" noProof="0" dirty="0"/>
            <a:t>og barnevern</a:t>
          </a:r>
          <a:endParaRPr lang="nn-NO" sz="1050" b="1" noProof="0" dirty="0"/>
        </a:p>
      </dgm:t>
    </dgm:pt>
    <dgm:pt modelId="{502E90F9-E424-48C6-8D41-00118DE56928}" type="parTrans" cxnId="{2651820C-F4E9-4CC4-99A6-F14A52D89E3E}">
      <dgm:prSet/>
      <dgm:spPr/>
      <dgm:t>
        <a:bodyPr/>
        <a:lstStyle/>
        <a:p>
          <a:endParaRPr lang="nn-NO" noProof="0" dirty="0"/>
        </a:p>
      </dgm:t>
    </dgm:pt>
    <dgm:pt modelId="{328CCD12-1967-44E8-ADD3-6F0E8339E938}" type="sibTrans" cxnId="{2651820C-F4E9-4CC4-99A6-F14A52D89E3E}">
      <dgm:prSet custT="1"/>
      <dgm:spPr/>
      <dgm:t>
        <a:bodyPr/>
        <a:lstStyle/>
        <a:p>
          <a:endParaRPr lang="nn-NO" noProof="0" dirty="0"/>
        </a:p>
      </dgm:t>
    </dgm:pt>
    <dgm:pt modelId="{B138A119-6A79-4DD2-A846-3768E0A6ED27}">
      <dgm:prSet custT="1"/>
      <dgm:spPr/>
      <dgm:t>
        <a:bodyPr/>
        <a:lstStyle/>
        <a:p>
          <a:r>
            <a:rPr lang="nn-NO" sz="1600" b="1" noProof="0" dirty="0"/>
            <a:t>miljø</a:t>
          </a:r>
          <a:endParaRPr lang="nn-NO" sz="1050" b="1" noProof="0" dirty="0"/>
        </a:p>
      </dgm:t>
    </dgm:pt>
    <dgm:pt modelId="{015048EC-7211-4F3F-85D3-2A8FBA80A4C0}" type="parTrans" cxnId="{1A77F972-16B6-465D-8E40-FF07EF978B30}">
      <dgm:prSet/>
      <dgm:spPr/>
      <dgm:t>
        <a:bodyPr/>
        <a:lstStyle/>
        <a:p>
          <a:endParaRPr lang="nn-NO" noProof="0" dirty="0"/>
        </a:p>
      </dgm:t>
    </dgm:pt>
    <dgm:pt modelId="{61BDAA26-51FE-4348-8011-F8A8FF29D85B}" type="sibTrans" cxnId="{1A77F972-16B6-465D-8E40-FF07EF978B30}">
      <dgm:prSet/>
      <dgm:spPr/>
      <dgm:t>
        <a:bodyPr/>
        <a:lstStyle/>
        <a:p>
          <a:endParaRPr lang="nn-NO" noProof="0" dirty="0"/>
        </a:p>
      </dgm:t>
    </dgm:pt>
    <dgm:pt modelId="{B7BD07FB-4A52-4F46-B7CF-45288A060C8B}">
      <dgm:prSet custT="1"/>
      <dgm:spPr/>
      <dgm:t>
        <a:bodyPr/>
        <a:lstStyle/>
        <a:p>
          <a:r>
            <a:rPr lang="nn-NO" sz="1600" b="1" noProof="0" dirty="0"/>
            <a:t>landbruk</a:t>
          </a:r>
          <a:endParaRPr lang="nn-NO" sz="1050" b="1" noProof="0" dirty="0"/>
        </a:p>
      </dgm:t>
    </dgm:pt>
    <dgm:pt modelId="{01E3AB34-70C7-4DF5-9D46-DD82E07704A7}" type="parTrans" cxnId="{E491CD53-40BC-4777-9FDB-C68678E25FCF}">
      <dgm:prSet/>
      <dgm:spPr/>
      <dgm:t>
        <a:bodyPr/>
        <a:lstStyle/>
        <a:p>
          <a:endParaRPr lang="nn-NO" noProof="0" dirty="0"/>
        </a:p>
      </dgm:t>
    </dgm:pt>
    <dgm:pt modelId="{C2666936-01D9-4D82-8949-FB4E86C82636}" type="sibTrans" cxnId="{E491CD53-40BC-4777-9FDB-C68678E25FCF}">
      <dgm:prSet/>
      <dgm:spPr/>
      <dgm:t>
        <a:bodyPr/>
        <a:lstStyle/>
        <a:p>
          <a:endParaRPr lang="nn-NO" noProof="0" dirty="0"/>
        </a:p>
      </dgm:t>
    </dgm:pt>
    <dgm:pt modelId="{F89426CD-3C33-417F-8833-A757159C52E0}">
      <dgm:prSet custT="1"/>
      <dgm:spPr/>
      <dgm:t>
        <a:bodyPr/>
        <a:lstStyle/>
        <a:p>
          <a:r>
            <a:rPr lang="nn-NO" sz="1600" b="1" noProof="0" dirty="0"/>
            <a:t>organisasjon </a:t>
          </a:r>
          <a:br>
            <a:rPr lang="nn-NO" sz="1600" b="1" noProof="0" dirty="0"/>
          </a:br>
          <a:r>
            <a:rPr lang="nn-NO" sz="1600" b="1" noProof="0" dirty="0"/>
            <a:t>og strategi</a:t>
          </a:r>
        </a:p>
      </dgm:t>
    </dgm:pt>
    <dgm:pt modelId="{68DAD9AE-207E-43AE-8A00-45EE7A7F6A50}" type="parTrans" cxnId="{974E630E-5039-4AC6-944C-43BB0D1FFE39}">
      <dgm:prSet/>
      <dgm:spPr/>
      <dgm:t>
        <a:bodyPr/>
        <a:lstStyle/>
        <a:p>
          <a:endParaRPr lang="nn-NO" noProof="0" dirty="0"/>
        </a:p>
      </dgm:t>
    </dgm:pt>
    <dgm:pt modelId="{440A130C-B3D5-45C5-BCC3-B604C4B6D2D1}" type="sibTrans" cxnId="{974E630E-5039-4AC6-944C-43BB0D1FFE39}">
      <dgm:prSet/>
      <dgm:spPr/>
      <dgm:t>
        <a:bodyPr/>
        <a:lstStyle/>
        <a:p>
          <a:endParaRPr lang="nn-NO" noProof="0" dirty="0"/>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7"/>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6">
        <dgm:presLayoutVars>
          <dgm:chPref val="3"/>
        </dgm:presLayoutVars>
      </dgm:prSet>
      <dgm:spPr/>
    </dgm:pt>
    <dgm:pt modelId="{AE4389E1-B609-4079-BE33-9ECB31A0F409}" type="pres">
      <dgm:prSet presAssocID="{AF9041BD-C952-4B86-A894-89148F6C266A}" presName="rootConnector" presStyleLbl="node2" presStyleIdx="0" presStyleCnt="6"/>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7"/>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6">
        <dgm:presLayoutVars>
          <dgm:chPref val="3"/>
        </dgm:presLayoutVars>
      </dgm:prSet>
      <dgm:spPr/>
    </dgm:pt>
    <dgm:pt modelId="{7A59863C-2861-4554-B51D-123C8AA5A637}" type="pres">
      <dgm:prSet presAssocID="{F249FCF1-CCE9-4FA2-88E8-C45F2F78328C}" presName="rootConnector" presStyleLbl="node2" presStyleIdx="1" presStyleCnt="6"/>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4FB51C5A-593C-4139-847D-4859BD95A570}" type="pres">
      <dgm:prSet presAssocID="{502E90F9-E424-48C6-8D41-00118DE56928}" presName="Name37" presStyleLbl="parChTrans1D2" presStyleIdx="2" presStyleCnt="7"/>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2" presStyleCnt="6">
        <dgm:presLayoutVars>
          <dgm:chPref val="3"/>
        </dgm:presLayoutVars>
      </dgm:prSet>
      <dgm:spPr/>
    </dgm:pt>
    <dgm:pt modelId="{7DC5A37F-945F-478E-874B-4E751415A05D}" type="pres">
      <dgm:prSet presAssocID="{72C476B0-F20A-4EF5-BE1E-2645092B995D}" presName="rootConnector" presStyleLbl="node2" presStyleIdx="2" presStyleCnt="6"/>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3" presStyleCnt="7"/>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3" presStyleCnt="6">
        <dgm:presLayoutVars>
          <dgm:chPref val="3"/>
        </dgm:presLayoutVars>
      </dgm:prSet>
      <dgm:spPr/>
    </dgm:pt>
    <dgm:pt modelId="{F42F21AF-77E6-4C77-B028-0A93254097F5}" type="pres">
      <dgm:prSet presAssocID="{B138A119-6A79-4DD2-A846-3768E0A6ED27}" presName="rootConnector" presStyleLbl="node2" presStyleIdx="3" presStyleCnt="6"/>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4" presStyleCnt="7"/>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6">
        <dgm:presLayoutVars>
          <dgm:chPref val="3"/>
        </dgm:presLayoutVars>
      </dgm:prSet>
      <dgm:spPr/>
    </dgm:pt>
    <dgm:pt modelId="{591D1F56-5BC4-4C89-89CA-2A723395BE04}" type="pres">
      <dgm:prSet presAssocID="{B7BD07FB-4A52-4F46-B7CF-45288A060C8B}" presName="rootConnector" presStyleLbl="node2" presStyleIdx="4" presStyleCnt="6"/>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5" presStyleCnt="7"/>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5" presStyleCnt="6">
        <dgm:presLayoutVars>
          <dgm:chPref val="3"/>
        </dgm:presLayoutVars>
      </dgm:prSet>
      <dgm:spPr/>
    </dgm:pt>
    <dgm:pt modelId="{20CFE40E-2A89-4173-A120-E24EC3FC83C6}" type="pres">
      <dgm:prSet presAssocID="{F89426CD-3C33-417F-8833-A757159C52E0}" presName="rootConnector" presStyleLbl="node2" presStyleIdx="5" presStyleCnt="6"/>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5D40459F-5C50-401D-84C7-174C86CC711B}" type="pres">
      <dgm:prSet presAssocID="{755A17E0-002C-4D8F-B3AE-45B127348748}" presName="Name111" presStyleLbl="parChTrans1D2" presStyleIdx="6" presStyleCnt="7"/>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0" presStyleCnt="1" custScaleX="76229" custScaleY="69277"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0" presStyleCnt="1"/>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974E630E-5039-4AC6-944C-43BB0D1FFE39}" srcId="{02DF0E28-7F03-47C9-BE2A-3E1C280F7C0C}" destId="{F89426CD-3C33-417F-8833-A757159C52E0}" srcOrd="6" destOrd="0" parTransId="{68DAD9AE-207E-43AE-8A00-45EE7A7F6A50}" sibTransId="{440A130C-B3D5-45C5-BCC3-B604C4B6D2D1}"/>
    <dgm:cxn modelId="{24E74616-6731-4DDD-8C02-723EAF961BC8}" srcId="{02DF0E28-7F03-47C9-BE2A-3E1C280F7C0C}" destId="{F249FCF1-CCE9-4FA2-88E8-C45F2F78328C}" srcOrd="2"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4" destOrd="0" parTransId="{015048EC-7211-4F3F-85D3-2A8FBA80A4C0}" sibTransId="{61BDAA26-51FE-4348-8011-F8A8FF29D85B}"/>
    <dgm:cxn modelId="{E491CD53-40BC-4777-9FDB-C68678E25FCF}" srcId="{02DF0E28-7F03-47C9-BE2A-3E1C280F7C0C}" destId="{B7BD07FB-4A52-4F46-B7CF-45288A060C8B}" srcOrd="5"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A4D874BF-96C6-4A0A-A2CB-17ABAC0E1FBA}" srcId="{02DF0E28-7F03-47C9-BE2A-3E1C280F7C0C}" destId="{AF9041BD-C952-4B86-A894-89148F6C266A}" srcOrd="1"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0"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26DD725F-B8EE-4D7B-8F80-7FAE7D180EC8}" type="presParOf" srcId="{3EA867F1-AC1B-459B-80F7-AEB6AB13D79D}" destId="{4FB51C5A-593C-4139-847D-4859BD95A570}" srcOrd="4" destOrd="0" presId="urn:microsoft.com/office/officeart/2005/8/layout/orgChart1"/>
    <dgm:cxn modelId="{E3E09096-36D8-409E-9A5B-8A4772EC01A9}" type="presParOf" srcId="{3EA867F1-AC1B-459B-80F7-AEB6AB13D79D}" destId="{702B7946-E4EC-4F8B-8AF1-ABF50E4FB5A9}" srcOrd="5"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6" destOrd="0" presId="urn:microsoft.com/office/officeart/2005/8/layout/orgChart1"/>
    <dgm:cxn modelId="{57868286-2399-4B57-B087-1B171EE68529}" type="presParOf" srcId="{3EA867F1-AC1B-459B-80F7-AEB6AB13D79D}" destId="{1DCA4219-3BCC-42B2-A7E1-9F1A0035183C}" srcOrd="7"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0" destOrd="0" presId="urn:microsoft.com/office/officeart/2005/8/layout/orgChart1"/>
    <dgm:cxn modelId="{12A1FDF1-B5F9-4014-9683-AD8FC0B12864}" type="presParOf" srcId="{3EA867F1-AC1B-459B-80F7-AEB6AB13D79D}" destId="{D0BA33BD-A2E5-4B8C-85DF-EC332CCD0AF4}" srcOrd="11"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0E9FA9D8-7279-455D-B0E1-1CBD1BDBC2CE}" type="presParOf" srcId="{0D12B508-1CD4-4C9C-8EEA-0560C19CD9EC}" destId="{5D40459F-5C50-401D-84C7-174C86CC711B}" srcOrd="0" destOrd="0" presId="urn:microsoft.com/office/officeart/2005/8/layout/orgChart1"/>
    <dgm:cxn modelId="{C0966F3E-FBB6-4C88-8435-91DB8F3E8973}" type="presParOf" srcId="{0D12B508-1CD4-4C9C-8EEA-0560C19CD9EC}" destId="{33109E18-10ED-449E-8AF1-AFA7926EC76C}" srcOrd="1"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nb-NO"/>
        </a:p>
      </dgm:t>
    </dgm:pt>
    <dgm:pt modelId="{02DF0E28-7F03-47C9-BE2A-3E1C280F7C0C}">
      <dgm:prSet phldrT="[Tekst]" custT="1"/>
      <dgm:spPr/>
      <dgm:t>
        <a:bodyPr anchor="ctr"/>
        <a:lstStyle/>
        <a:p>
          <a:r>
            <a:rPr lang="nb-NO" sz="1400" b="1" dirty="0">
              <a:latin typeface="+mn-lt"/>
              <a:ea typeface="Open Sans SemiBold" panose="020B0706030804020204" pitchFamily="34" charset="0"/>
              <a:cs typeface="Open Sans SemiBold" panose="020B0706030804020204" pitchFamily="34" charset="0"/>
            </a:rPr>
            <a:t>embetsleiing</a:t>
          </a:r>
          <a:endParaRPr lang="nb-NO" sz="1050" b="1" dirty="0">
            <a:latin typeface="+mn-lt"/>
            <a:ea typeface="Open Sans SemiBold" panose="020B0706030804020204" pitchFamily="34" charset="0"/>
            <a:cs typeface="Open Sans SemiBold" panose="020B0706030804020204" pitchFamily="34" charset="0"/>
          </a:endParaRP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dgm:t>
        <a:bodyPr/>
        <a:lstStyle/>
        <a:p>
          <a:endParaRPr lang="nb-NO"/>
        </a:p>
      </dgm:t>
    </dgm:pt>
    <dgm:pt modelId="{AF9041BD-C952-4B86-A894-89148F6C266A}">
      <dgm:prSet phldrT="[Tekst]" custT="1"/>
      <dgm:spPr/>
      <dgm:t>
        <a:bodyPr/>
        <a:lstStyle/>
        <a:p>
          <a:r>
            <a:rPr lang="nb-NO" sz="1400" b="1" dirty="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dgm:t>
        <a:bodyPr/>
        <a:lstStyle/>
        <a:p>
          <a:endParaRPr lang="nb-NO"/>
        </a:p>
      </dgm:t>
    </dgm:pt>
    <dgm:pt modelId="{F249FCF1-CCE9-4FA2-88E8-C45F2F78328C}">
      <dgm:prSet phldrT="[Tekst]" custT="1"/>
      <dgm:spPr/>
      <dgm:t>
        <a:bodyPr/>
        <a:lstStyle/>
        <a:p>
          <a:r>
            <a:rPr lang="nb-NO" sz="1400" b="1" dirty="0"/>
            <a:t>utdanning </a:t>
          </a:r>
          <a:br>
            <a:rPr lang="nb-NO" sz="1400" b="1" dirty="0"/>
          </a:br>
          <a:r>
            <a:rPr lang="nb-NO" sz="1400" b="1" dirty="0"/>
            <a:t>og verjemål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dgm:t>
        <a:bodyPr/>
        <a:lstStyle/>
        <a:p>
          <a:endParaRPr lang="nb-NO"/>
        </a:p>
      </dgm:t>
    </dgm:pt>
    <dgm:pt modelId="{D0344DDC-8F55-4033-A6F4-FD81D681618A}">
      <dgm:prSet phldrT="[Tekst]" custT="1"/>
      <dgm:spPr/>
      <dgm:t>
        <a:bodyPr/>
        <a:lstStyle/>
        <a:p>
          <a:r>
            <a:rPr lang="nb-NO" sz="1400" b="1" dirty="0"/>
            <a:t>helse, sosial</a:t>
          </a:r>
          <a:br>
            <a:rPr lang="nb-NO" sz="1400" b="1" dirty="0"/>
          </a:br>
          <a:r>
            <a:rPr lang="nb-NO" sz="1400" b="1" dirty="0"/>
            <a:t>og barnevern</a:t>
          </a:r>
          <a:endParaRPr lang="nb-NO" sz="1000" b="1" dirty="0"/>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dgm:t>
        <a:bodyPr/>
        <a:lstStyle/>
        <a:p>
          <a:endParaRPr lang="nb-NO"/>
        </a:p>
      </dgm:t>
    </dgm:pt>
    <dgm:pt modelId="{B9819CD3-02A0-40A1-B8E6-86EAAEC2805B}" type="asst">
      <dgm:prSet custT="1"/>
      <dgm:spPr/>
      <dgm:t>
        <a:bodyPr/>
        <a:lstStyle/>
        <a:p>
          <a:r>
            <a:rPr lang="nb-NO" sz="1100" b="1" dirty="0"/>
            <a:t>stab</a:t>
          </a:r>
          <a:endParaRPr lang="nb-NO" sz="1050" b="1" dirty="0"/>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dgm:t>
        <a:bodyPr/>
        <a:lstStyle/>
        <a:p>
          <a:endParaRPr lang="nb-NO"/>
        </a:p>
      </dgm:t>
    </dgm:pt>
    <dgm:pt modelId="{72C476B0-F20A-4EF5-BE1E-2645092B995D}">
      <dgm:prSet custT="1"/>
      <dgm:spPr/>
      <dgm:t>
        <a:bodyPr/>
        <a:lstStyle/>
        <a:p>
          <a:r>
            <a:rPr lang="nb-NO" sz="1400" b="1" dirty="0"/>
            <a:t>miljø</a:t>
          </a:r>
          <a:endParaRPr lang="nb-NO" sz="1050" b="1" dirty="0"/>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dgm:t>
        <a:bodyPr/>
        <a:lstStyle/>
        <a:p>
          <a:endParaRPr lang="nb-NO"/>
        </a:p>
      </dgm:t>
    </dgm:pt>
    <dgm:pt modelId="{B7BD07FB-4A52-4F46-B7CF-45288A060C8B}">
      <dgm:prSet custT="1"/>
      <dgm:spPr/>
      <dgm:t>
        <a:bodyPr/>
        <a:lstStyle/>
        <a:p>
          <a:r>
            <a:rPr lang="nb-NO" sz="1400" b="1" dirty="0"/>
            <a:t>landbruk</a:t>
          </a:r>
          <a:endParaRPr lang="nb-NO" sz="1050" b="1" dirty="0"/>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dgm:t>
        <a:bodyPr/>
        <a:lstStyle/>
        <a:p>
          <a:endParaRPr lang="nb-NO"/>
        </a:p>
      </dgm:t>
    </dgm:pt>
    <dgm:pt modelId="{F89426CD-3C33-417F-8833-A757159C52E0}">
      <dgm:prSet custT="1"/>
      <dgm:spPr/>
      <dgm:t>
        <a:bodyPr/>
        <a:lstStyle/>
        <a:p>
          <a:r>
            <a:rPr lang="nb-NO" sz="1400" b="1" dirty="0"/>
            <a:t>organisasjon </a:t>
          </a:r>
          <a:br>
            <a:rPr lang="nb-NO" sz="1400" b="1" dirty="0"/>
          </a:br>
          <a:r>
            <a:rPr lang="nb-NO" sz="1400" b="1" dirty="0"/>
            <a:t>og strategi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dgm:t>
        <a:bodyPr/>
        <a:lstStyle/>
        <a:p>
          <a:endParaRPr lang="nb-NO"/>
        </a:p>
      </dgm:t>
    </dgm:pt>
    <dgm:pt modelId="{9E64DC1F-672B-49C1-B66C-1414000629FF}">
      <dgm:prSet custT="1"/>
      <dgm:spPr/>
      <dgm:t>
        <a:bodyPr/>
        <a:lstStyle/>
        <a:p>
          <a:pPr algn="ctr"/>
          <a:r>
            <a:rPr lang="nb-NO" sz="1050" b="1" dirty="0"/>
            <a:t>stab</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1100" b="1" dirty="0"/>
            <a:t>beredskap</a:t>
          </a:r>
          <a:endParaRPr lang="nb-NO" sz="1050" b="1" dirty="0"/>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1100" b="1" dirty="0"/>
            <a:t>kommune </a:t>
          </a:r>
          <a:br>
            <a:rPr lang="nb-NO" sz="1100" b="1" dirty="0"/>
          </a:br>
          <a:r>
            <a:rPr lang="nb-NO" sz="1100" b="1" dirty="0"/>
            <a:t>og samfunn</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1100" b="1" dirty="0"/>
            <a:t>tilsyn</a:t>
          </a:r>
          <a:endParaRPr lang="nb-NO" sz="1000" b="1" dirty="0"/>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1100" b="1" dirty="0"/>
            <a:t>forvaltning</a:t>
          </a:r>
          <a:endParaRPr lang="nb-NO" sz="1000" b="1" dirty="0"/>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1100" b="1" dirty="0"/>
            <a:t>sosial og</a:t>
          </a:r>
          <a:br>
            <a:rPr lang="nb-NO" sz="1100" b="1" dirty="0"/>
          </a:br>
          <a:r>
            <a:rPr lang="nb-NO" sz="1100" b="1" dirty="0"/>
            <a:t>barnevern</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1100" b="1" dirty="0"/>
            <a:t>kommunehelse</a:t>
          </a:r>
          <a:br>
            <a:rPr lang="nb-NO" sz="1100" b="1" dirty="0"/>
          </a:br>
          <a:r>
            <a:rPr lang="nb-NO" sz="1100" b="1" dirty="0"/>
            <a:t>og -omsorg</a:t>
          </a:r>
          <a:endParaRPr lang="nb-NO" sz="1000" b="1" dirty="0"/>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1100" b="1" dirty="0"/>
            <a:t>spesialisthelse</a:t>
          </a:r>
          <a:endParaRPr lang="nb-NO" sz="1000" b="1" dirty="0"/>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1100" b="1" dirty="0"/>
            <a:t>naturmangfald</a:t>
          </a:r>
          <a:endParaRPr lang="nb-NO" sz="900" b="1" dirty="0"/>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1100" b="1" dirty="0"/>
            <a:t>forureining</a:t>
          </a:r>
          <a:endParaRPr lang="nb-NO" sz="900" b="1" dirty="0"/>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CDF6FDEB-194C-4D10-8C14-8AD5FA0275C2}">
      <dgm:prSet custT="1"/>
      <dgm:spPr/>
      <dgm:t>
        <a:bodyPr/>
        <a:lstStyle/>
        <a:p>
          <a:r>
            <a:rPr lang="nb-NO" sz="1100" b="1" dirty="0"/>
            <a:t>verjemål</a:t>
          </a:r>
          <a:endParaRPr lang="nb-NO" sz="1000" b="1" dirty="0"/>
        </a:p>
      </dgm:t>
    </dgm:pt>
    <dgm:pt modelId="{E81961B1-5F4D-4DCB-8359-60AB48CB15DD}" type="parTrans" cxnId="{7D16CF4D-4F8A-4695-87EC-90BD07B1455E}">
      <dgm:prSet/>
      <dgm:spPr/>
      <dgm:t>
        <a:bodyPr/>
        <a:lstStyle/>
        <a:p>
          <a:endParaRPr lang="nb-NO"/>
        </a:p>
      </dgm:t>
    </dgm:pt>
    <dgm:pt modelId="{E168A951-749F-4FD3-AF54-38751F06FD01}" type="sibTrans" cxnId="{7D16CF4D-4F8A-4695-87EC-90BD07B1455E}">
      <dgm:prSet/>
      <dgm:spPr/>
      <dgm:t>
        <a:bodyPr/>
        <a:lstStyle/>
        <a:p>
          <a:endParaRPr lang="nb-NO"/>
        </a:p>
      </dgm:t>
    </dgm:pt>
    <dgm:pt modelId="{8506C0A9-3321-4313-9134-C6490767C274}">
      <dgm:prSet custT="1"/>
      <dgm:spPr/>
      <dgm:t>
        <a:bodyPr/>
        <a:lstStyle/>
        <a:p>
          <a:r>
            <a:rPr lang="nb-NO" sz="1100" b="1" dirty="0"/>
            <a:t>justis og byggjesak</a:t>
          </a:r>
        </a:p>
      </dgm:t>
    </dgm:pt>
    <dgm:pt modelId="{DDA8A0F0-8869-47FE-804D-56985A581204}" type="parTrans" cxnId="{203C34DC-B80E-4181-A3EC-1BE1DD0A120E}">
      <dgm:prSet/>
      <dgm:spPr/>
      <dgm:t>
        <a:bodyPr/>
        <a:lstStyle/>
        <a:p>
          <a:endParaRPr lang="nb-NO"/>
        </a:p>
      </dgm:t>
    </dgm:pt>
    <dgm:pt modelId="{CC59697D-697A-4CD1-8E39-4197E93EB85D}" type="sibTrans" cxnId="{203C34DC-B80E-4181-A3EC-1BE1DD0A120E}">
      <dgm:prSet/>
      <dgm:spPr/>
      <dgm:t>
        <a:bodyPr/>
        <a:lstStyle/>
        <a:p>
          <a:endParaRPr lang="nb-NO"/>
        </a:p>
      </dgm:t>
    </dgm:pt>
    <dgm:pt modelId="{5B574BF8-1814-4618-B91C-509F377E76D4}">
      <dgm:prSet custT="1"/>
      <dgm:spPr/>
      <dgm:t>
        <a:bodyPr/>
        <a:lstStyle/>
        <a:p>
          <a:r>
            <a:rPr lang="nb-NO" sz="1050" b="1" dirty="0"/>
            <a:t>plan</a:t>
          </a:r>
          <a:endParaRPr lang="nn-NO" sz="1050" b="1" dirty="0"/>
        </a:p>
      </dgm:t>
    </dgm:pt>
    <dgm:pt modelId="{2338A091-E90B-435C-B4D5-1E9ACC12D5A7}" type="parTrans" cxnId="{A113D122-3892-4EE9-BD3B-975550ABAA9E}">
      <dgm:prSet/>
      <dgm:spPr/>
      <dgm:t>
        <a:bodyPr/>
        <a:lstStyle/>
        <a:p>
          <a:endParaRPr lang="nn-NO"/>
        </a:p>
      </dgm:t>
    </dgm:pt>
    <dgm:pt modelId="{FDE28A51-5CB6-40EA-90CB-7C4767723376}" type="sibTrans" cxnId="{A113D122-3892-4EE9-BD3B-975550ABAA9E}">
      <dgm:prSet/>
      <dgm:spPr/>
      <dgm:t>
        <a:bodyPr/>
        <a:lstStyle/>
        <a:p>
          <a:endParaRPr lang="nn-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7"/>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6">
        <dgm:presLayoutVars>
          <dgm:chPref val="3"/>
        </dgm:presLayoutVars>
      </dgm:prSet>
      <dgm:spPr/>
    </dgm:pt>
    <dgm:pt modelId="{AE4389E1-B609-4079-BE33-9ECB31A0F409}" type="pres">
      <dgm:prSet presAssocID="{AF9041BD-C952-4B86-A894-89148F6C266A}" presName="rootConnector" presStyleLbl="node2" presStyleIdx="0" presStyleCnt="6"/>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3"/>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3" custScaleX="56893" custScaleY="48433">
        <dgm:presLayoutVars>
          <dgm:chPref val="3"/>
        </dgm:presLayoutVars>
      </dgm:prSet>
      <dgm:spPr/>
    </dgm:pt>
    <dgm:pt modelId="{D081F199-C51D-4286-AE79-B9CA09B24249}" type="pres">
      <dgm:prSet presAssocID="{9E64DC1F-672B-49C1-B66C-1414000629FF}" presName="rootConnector" presStyleLbl="node3" presStyleIdx="0" presStyleCnt="13"/>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3"/>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3" custScaleY="66232">
        <dgm:presLayoutVars>
          <dgm:chPref val="3"/>
        </dgm:presLayoutVars>
      </dgm:prSet>
      <dgm:spPr/>
    </dgm:pt>
    <dgm:pt modelId="{6F0A6178-D3C6-4969-A72F-E0B3F5536A65}" type="pres">
      <dgm:prSet presAssocID="{8B46BCB3-9871-4FAC-8864-FF461453ABAB}" presName="rootConnector" presStyleLbl="node3" presStyleIdx="1" presStyleCnt="13"/>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3"/>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3" custScaleY="66232">
        <dgm:presLayoutVars>
          <dgm:chPref val="3"/>
        </dgm:presLayoutVars>
      </dgm:prSet>
      <dgm:spPr/>
    </dgm:pt>
    <dgm:pt modelId="{03D7907E-B3FC-4860-BDFF-CBE51089CF17}" type="pres">
      <dgm:prSet presAssocID="{F3FAB0EC-2EFE-4B82-A0F5-80D672030D4E}" presName="rootConnector" presStyleLbl="node3" presStyleIdx="2" presStyleCnt="13"/>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B37B3A91-36E7-4430-8C0A-28B699D999AA}" type="pres">
      <dgm:prSet presAssocID="{DDA8A0F0-8869-47FE-804D-56985A581204}" presName="Name37" presStyleLbl="parChTrans1D3" presStyleIdx="3" presStyleCnt="13"/>
      <dgm:spPr/>
    </dgm:pt>
    <dgm:pt modelId="{95F1A238-560B-4CE5-BED8-330BC4737394}" type="pres">
      <dgm:prSet presAssocID="{8506C0A9-3321-4313-9134-C6490767C274}" presName="hierRoot2" presStyleCnt="0">
        <dgm:presLayoutVars>
          <dgm:hierBranch val="init"/>
        </dgm:presLayoutVars>
      </dgm:prSet>
      <dgm:spPr/>
    </dgm:pt>
    <dgm:pt modelId="{D9DAE69D-E0E6-4D56-9431-7FB4BBF374C7}" type="pres">
      <dgm:prSet presAssocID="{8506C0A9-3321-4313-9134-C6490767C274}" presName="rootComposite" presStyleCnt="0"/>
      <dgm:spPr/>
    </dgm:pt>
    <dgm:pt modelId="{0C65219E-FE97-4AB5-8E6C-745528CFC074}" type="pres">
      <dgm:prSet presAssocID="{8506C0A9-3321-4313-9134-C6490767C274}" presName="rootText" presStyleLbl="node3" presStyleIdx="3" presStyleCnt="13" custScaleY="65177">
        <dgm:presLayoutVars>
          <dgm:chPref val="3"/>
        </dgm:presLayoutVars>
      </dgm:prSet>
      <dgm:spPr/>
    </dgm:pt>
    <dgm:pt modelId="{164035B7-1BB6-498E-9426-0D366CF78811}" type="pres">
      <dgm:prSet presAssocID="{8506C0A9-3321-4313-9134-C6490767C274}" presName="rootConnector" presStyleLbl="node3" presStyleIdx="3" presStyleCnt="13"/>
      <dgm:spPr/>
    </dgm:pt>
    <dgm:pt modelId="{AA54B9C9-7654-4603-A468-994D03DD5D55}" type="pres">
      <dgm:prSet presAssocID="{8506C0A9-3321-4313-9134-C6490767C274}" presName="hierChild4" presStyleCnt="0"/>
      <dgm:spPr/>
    </dgm:pt>
    <dgm:pt modelId="{0FE53B71-47CD-4890-8620-2358ECE2FDC1}" type="pres">
      <dgm:prSet presAssocID="{8506C0A9-3321-4313-9134-C6490767C274}" presName="hierChild5" presStyleCnt="0"/>
      <dgm:spPr/>
    </dgm:pt>
    <dgm:pt modelId="{E524C64C-9332-42F7-AF54-15CFEED05F67}" type="pres">
      <dgm:prSet presAssocID="{2338A091-E90B-435C-B4D5-1E9ACC12D5A7}" presName="Name37" presStyleLbl="parChTrans1D3" presStyleIdx="4" presStyleCnt="13"/>
      <dgm:spPr/>
    </dgm:pt>
    <dgm:pt modelId="{625FBA0B-84F1-4706-B928-A19EBAC53DED}" type="pres">
      <dgm:prSet presAssocID="{5B574BF8-1814-4618-B91C-509F377E76D4}" presName="hierRoot2" presStyleCnt="0">
        <dgm:presLayoutVars>
          <dgm:hierBranch val="init"/>
        </dgm:presLayoutVars>
      </dgm:prSet>
      <dgm:spPr/>
    </dgm:pt>
    <dgm:pt modelId="{20D25602-90FD-4359-BE70-34B033AC6E72}" type="pres">
      <dgm:prSet presAssocID="{5B574BF8-1814-4618-B91C-509F377E76D4}" presName="rootComposite" presStyleCnt="0"/>
      <dgm:spPr/>
    </dgm:pt>
    <dgm:pt modelId="{BF1F67FD-3384-4064-BE70-5C99DA59BB28}" type="pres">
      <dgm:prSet presAssocID="{5B574BF8-1814-4618-B91C-509F377E76D4}" presName="rootText" presStyleLbl="node3" presStyleIdx="4" presStyleCnt="13" custScaleY="53935">
        <dgm:presLayoutVars>
          <dgm:chPref val="3"/>
        </dgm:presLayoutVars>
      </dgm:prSet>
      <dgm:spPr/>
    </dgm:pt>
    <dgm:pt modelId="{ABF3A2B0-89E4-4521-8A23-214FFBA945D3}" type="pres">
      <dgm:prSet presAssocID="{5B574BF8-1814-4618-B91C-509F377E76D4}" presName="rootConnector" presStyleLbl="node3" presStyleIdx="4" presStyleCnt="13"/>
      <dgm:spPr/>
    </dgm:pt>
    <dgm:pt modelId="{37B03D58-A00E-4AB1-89EB-ACCB2F9BB8DD}" type="pres">
      <dgm:prSet presAssocID="{5B574BF8-1814-4618-B91C-509F377E76D4}" presName="hierChild4" presStyleCnt="0"/>
      <dgm:spPr/>
    </dgm:pt>
    <dgm:pt modelId="{DDC79D04-89BF-4CD9-8F48-E9ADE49EB3CC}" type="pres">
      <dgm:prSet presAssocID="{5B574BF8-1814-4618-B91C-509F377E76D4}"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7"/>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6">
        <dgm:presLayoutVars>
          <dgm:chPref val="3"/>
        </dgm:presLayoutVars>
      </dgm:prSet>
      <dgm:spPr/>
    </dgm:pt>
    <dgm:pt modelId="{7A59863C-2861-4554-B51D-123C8AA5A637}" type="pres">
      <dgm:prSet presAssocID="{F249FCF1-CCE9-4FA2-88E8-C45F2F78328C}" presName="rootConnector" presStyleLbl="node2" presStyleIdx="1" presStyleCnt="6"/>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5" presStyleCnt="13"/>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5" presStyleCnt="13" custScaleY="66232">
        <dgm:presLayoutVars>
          <dgm:chPref val="3"/>
        </dgm:presLayoutVars>
      </dgm:prSet>
      <dgm:spPr/>
    </dgm:pt>
    <dgm:pt modelId="{2CB855CF-56DE-4CA2-B4F1-2022331691CB}" type="pres">
      <dgm:prSet presAssocID="{75DB5BD8-C3A4-4756-B7CE-6A6512298477}" presName="rootConnector" presStyleLbl="node3" presStyleIdx="5" presStyleCnt="13"/>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6" presStyleCnt="13"/>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6" presStyleCnt="13" custScaleY="66232">
        <dgm:presLayoutVars>
          <dgm:chPref val="3"/>
        </dgm:presLayoutVars>
      </dgm:prSet>
      <dgm:spPr/>
    </dgm:pt>
    <dgm:pt modelId="{452CB0CB-CC04-4811-AB62-A3CB8C0061D7}" type="pres">
      <dgm:prSet presAssocID="{BB004931-FB7A-4722-A044-3E064B88D5E3}" presName="rootConnector" presStyleLbl="node3" presStyleIdx="6" presStyleCnt="13"/>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02C98568-ECC1-4241-81B5-F1217243FACB}" type="pres">
      <dgm:prSet presAssocID="{E81961B1-5F4D-4DCB-8359-60AB48CB15DD}" presName="Name37" presStyleLbl="parChTrans1D3" presStyleIdx="7" presStyleCnt="13"/>
      <dgm:spPr/>
    </dgm:pt>
    <dgm:pt modelId="{2B43CE83-FE60-4922-9631-0ACD247916AD}" type="pres">
      <dgm:prSet presAssocID="{CDF6FDEB-194C-4D10-8C14-8AD5FA0275C2}" presName="hierRoot2" presStyleCnt="0">
        <dgm:presLayoutVars>
          <dgm:hierBranch val="init"/>
        </dgm:presLayoutVars>
      </dgm:prSet>
      <dgm:spPr/>
    </dgm:pt>
    <dgm:pt modelId="{558481E5-3F53-4497-9F65-3BAE69C0312C}" type="pres">
      <dgm:prSet presAssocID="{CDF6FDEB-194C-4D10-8C14-8AD5FA0275C2}" presName="rootComposite" presStyleCnt="0"/>
      <dgm:spPr/>
    </dgm:pt>
    <dgm:pt modelId="{933230C4-ED7D-44E1-B53C-269CD2036581}" type="pres">
      <dgm:prSet presAssocID="{CDF6FDEB-194C-4D10-8C14-8AD5FA0275C2}" presName="rootText" presStyleLbl="node3" presStyleIdx="7" presStyleCnt="13" custScaleY="66232">
        <dgm:presLayoutVars>
          <dgm:chPref val="3"/>
        </dgm:presLayoutVars>
      </dgm:prSet>
      <dgm:spPr/>
    </dgm:pt>
    <dgm:pt modelId="{B525E8D2-2F4D-4D6F-A87A-706A5F562C11}" type="pres">
      <dgm:prSet presAssocID="{CDF6FDEB-194C-4D10-8C14-8AD5FA0275C2}" presName="rootConnector" presStyleLbl="node3" presStyleIdx="7" presStyleCnt="13"/>
      <dgm:spPr/>
    </dgm:pt>
    <dgm:pt modelId="{8C4301C6-452A-43F4-8AFE-CD0054146241}" type="pres">
      <dgm:prSet presAssocID="{CDF6FDEB-194C-4D10-8C14-8AD5FA0275C2}" presName="hierChild4" presStyleCnt="0"/>
      <dgm:spPr/>
    </dgm:pt>
    <dgm:pt modelId="{33E082ED-0C26-401F-AC15-035B9251E37B}" type="pres">
      <dgm:prSet presAssocID="{CDF6FDEB-194C-4D10-8C14-8AD5FA0275C2}"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7"/>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6">
        <dgm:presLayoutVars>
          <dgm:chPref val="3"/>
        </dgm:presLayoutVars>
      </dgm:prSet>
      <dgm:spPr/>
    </dgm:pt>
    <dgm:pt modelId="{B0F3984F-6014-4942-85E2-FDA6A38EFAE1}" type="pres">
      <dgm:prSet presAssocID="{D0344DDC-8F55-4033-A6F4-FD81D681618A}" presName="rootConnector" presStyleLbl="node2" presStyleIdx="2" presStyleCnt="6"/>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8" presStyleCnt="13"/>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8" presStyleCnt="13" custScaleY="78741">
        <dgm:presLayoutVars>
          <dgm:chPref val="3"/>
        </dgm:presLayoutVars>
      </dgm:prSet>
      <dgm:spPr/>
    </dgm:pt>
    <dgm:pt modelId="{E86F0161-CEE8-48E7-94E0-234520B35ED8}" type="pres">
      <dgm:prSet presAssocID="{22006AAA-A47D-494C-8775-C9D8FA095457}" presName="rootConnector" presStyleLbl="node3" presStyleIdx="8" presStyleCnt="13"/>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9" presStyleCnt="13"/>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9" presStyleCnt="13" custScaleY="66232">
        <dgm:presLayoutVars>
          <dgm:chPref val="3"/>
        </dgm:presLayoutVars>
      </dgm:prSet>
      <dgm:spPr/>
    </dgm:pt>
    <dgm:pt modelId="{A251A243-D777-4290-85F9-ACCD0F09FCC7}" type="pres">
      <dgm:prSet presAssocID="{107B4AD6-E221-4697-9792-20C964819541}" presName="rootConnector" presStyleLbl="node3" presStyleIdx="9" presStyleCnt="13"/>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10" presStyleCnt="13"/>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10" presStyleCnt="13" custScaleY="66232">
        <dgm:presLayoutVars>
          <dgm:chPref val="3"/>
        </dgm:presLayoutVars>
      </dgm:prSet>
      <dgm:spPr/>
    </dgm:pt>
    <dgm:pt modelId="{995D3D0C-3AFD-422D-9617-1CBE9F115B50}" type="pres">
      <dgm:prSet presAssocID="{32468B7D-8285-495A-9993-F3A119679601}" presName="rootConnector" presStyleLbl="node3" presStyleIdx="10" presStyleCnt="13"/>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7"/>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6">
        <dgm:presLayoutVars>
          <dgm:chPref val="3"/>
        </dgm:presLayoutVars>
      </dgm:prSet>
      <dgm:spPr/>
    </dgm:pt>
    <dgm:pt modelId="{7DC5A37F-945F-478E-874B-4E751415A05D}" type="pres">
      <dgm:prSet presAssocID="{72C476B0-F20A-4EF5-BE1E-2645092B995D}" presName="rootConnector" presStyleLbl="node2" presStyleIdx="3" presStyleCnt="6"/>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11" presStyleCnt="13"/>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11" presStyleCnt="13" custScaleY="66232">
        <dgm:presLayoutVars>
          <dgm:chPref val="3"/>
        </dgm:presLayoutVars>
      </dgm:prSet>
      <dgm:spPr/>
    </dgm:pt>
    <dgm:pt modelId="{8157BD5F-A0BD-458C-87B0-EF0DB0C34D9F}" type="pres">
      <dgm:prSet presAssocID="{E0353EE4-59C3-4D77-9E2C-54C1371DF5E1}" presName="rootConnector" presStyleLbl="node3" presStyleIdx="11" presStyleCnt="13"/>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2" presStyleCnt="13"/>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2" presStyleCnt="13" custScaleY="66232">
        <dgm:presLayoutVars>
          <dgm:chPref val="3"/>
        </dgm:presLayoutVars>
      </dgm:prSet>
      <dgm:spPr/>
    </dgm:pt>
    <dgm:pt modelId="{257116C2-A7AC-4CEE-9EAC-FB7E33AB6955}" type="pres">
      <dgm:prSet presAssocID="{B599504E-6D5F-4A3D-9362-0EFCD89082FA}" presName="rootConnector" presStyleLbl="node3" presStyleIdx="12" presStyleCnt="13"/>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6C543AC1-CDEB-4FB0-958B-F8BD89E27C2C}" type="pres">
      <dgm:prSet presAssocID="{01E3AB34-70C7-4DF5-9D46-DD82E07704A7}" presName="Name37" presStyleLbl="parChTrans1D2" presStyleIdx="4" presStyleCnt="7"/>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6">
        <dgm:presLayoutVars>
          <dgm:chPref val="3"/>
        </dgm:presLayoutVars>
      </dgm:prSet>
      <dgm:spPr/>
    </dgm:pt>
    <dgm:pt modelId="{591D1F56-5BC4-4C89-89CA-2A723395BE04}" type="pres">
      <dgm:prSet presAssocID="{B7BD07FB-4A52-4F46-B7CF-45288A060C8B}" presName="rootConnector" presStyleLbl="node2" presStyleIdx="4" presStyleCnt="6"/>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5" presStyleCnt="7"/>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5" presStyleCnt="6">
        <dgm:presLayoutVars>
          <dgm:chPref val="3"/>
        </dgm:presLayoutVars>
      </dgm:prSet>
      <dgm:spPr/>
    </dgm:pt>
    <dgm:pt modelId="{20CFE40E-2A89-4173-A120-E24EC3FC83C6}" type="pres">
      <dgm:prSet presAssocID="{F89426CD-3C33-417F-8833-A757159C52E0}" presName="rootConnector" presStyleLbl="node2" presStyleIdx="5" presStyleCnt="6"/>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5D40459F-5C50-401D-84C7-174C86CC711B}" type="pres">
      <dgm:prSet presAssocID="{755A17E0-002C-4D8F-B3AE-45B127348748}" presName="Name111" presStyleLbl="parChTrans1D2" presStyleIdx="6" presStyleCnt="7"/>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0" presStyleCnt="1" custScaleX="73340" custScaleY="62223"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0" presStyleCnt="1"/>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4" destOrd="0" parTransId="{502E90F9-E424-48C6-8D41-00118DE56928}" sibTransId="{328CCD12-1967-44E8-ADD3-6F0E8339E938}"/>
    <dgm:cxn modelId="{87255E0D-EAD1-4E20-8196-CEB86EF0C2FD}" type="presOf" srcId="{2338A091-E90B-435C-B4D5-1E9ACC12D5A7}" destId="{E524C64C-9332-42F7-AF54-15CFEED05F67}" srcOrd="0" destOrd="0" presId="urn:microsoft.com/office/officeart/2005/8/layout/orgChart1"/>
    <dgm:cxn modelId="{974E630E-5039-4AC6-944C-43BB0D1FFE39}" srcId="{02DF0E28-7F03-47C9-BE2A-3E1C280F7C0C}" destId="{F89426CD-3C33-417F-8833-A757159C52E0}" srcOrd="6" destOrd="0" parTransId="{68DAD9AE-207E-43AE-8A00-45EE7A7F6A50}" sibTransId="{440A130C-B3D5-45C5-BCC3-B604C4B6D2D1}"/>
    <dgm:cxn modelId="{EDC9A010-E474-4BA0-838D-4DC0AF697A14}" type="presOf" srcId="{5B574BF8-1814-4618-B91C-509F377E76D4}" destId="{ABF3A2B0-89E4-4521-8A23-214FFBA945D3}" srcOrd="1" destOrd="0" presId="urn:microsoft.com/office/officeart/2005/8/layout/orgChart1"/>
    <dgm:cxn modelId="{24E74616-6731-4DDD-8C02-723EAF961BC8}" srcId="{02DF0E28-7F03-47C9-BE2A-3E1C280F7C0C}" destId="{F249FCF1-CCE9-4FA2-88E8-C45F2F78328C}" srcOrd="2"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A113D122-3892-4EE9-BD3B-975550ABAA9E}" srcId="{AF9041BD-C952-4B86-A894-89148F6C266A}" destId="{5B574BF8-1814-4618-B91C-509F377E76D4}" srcOrd="4" destOrd="0" parTransId="{2338A091-E90B-435C-B4D5-1E9ACC12D5A7}" sibTransId="{FDE28A51-5CB6-40EA-90CB-7C4767723376}"/>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52AE3F48-8E7D-48DF-84F0-922D85072E1F}" type="presOf" srcId="{CDF6FDEB-194C-4D10-8C14-8AD5FA0275C2}" destId="{B525E8D2-2F4D-4D6F-A87A-706A5F562C11}" srcOrd="1" destOrd="0" presId="urn:microsoft.com/office/officeart/2005/8/layout/orgChart1"/>
    <dgm:cxn modelId="{D29D9B6A-6384-4FE7-AA9C-5894F7A81522}" type="presOf" srcId="{CDF6FDEB-194C-4D10-8C14-8AD5FA0275C2}" destId="{933230C4-ED7D-44E1-B53C-269CD2036581}"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7D16CF4D-4F8A-4695-87EC-90BD07B1455E}" srcId="{F249FCF1-CCE9-4FA2-88E8-C45F2F78328C}" destId="{CDF6FDEB-194C-4D10-8C14-8AD5FA0275C2}" srcOrd="2" destOrd="0" parTransId="{E81961B1-5F4D-4DCB-8359-60AB48CB15DD}" sibTransId="{E168A951-749F-4FD3-AF54-38751F06FD01}"/>
    <dgm:cxn modelId="{EF114D4E-712D-428C-A3D7-C843B5672D1D}" type="presOf" srcId="{5B574BF8-1814-4618-B91C-509F377E76D4}" destId="{BF1F67FD-3384-4064-BE70-5C99DA59BB28}" srcOrd="0" destOrd="0" presId="urn:microsoft.com/office/officeart/2005/8/layout/orgChart1"/>
    <dgm:cxn modelId="{0D15976E-E288-4E4B-BB30-EA0C38710AEC}" type="presOf" srcId="{9E64DC1F-672B-49C1-B66C-1414000629FF}" destId="{D081F199-C51D-4286-AE79-B9CA09B24249}" srcOrd="1"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E491CD53-40BC-4777-9FDB-C68678E25FCF}" srcId="{02DF0E28-7F03-47C9-BE2A-3E1C280F7C0C}" destId="{B7BD07FB-4A52-4F46-B7CF-45288A060C8B}" srcOrd="5"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0B49BA77-8AEE-4325-A879-52DD8622083E}" type="presOf" srcId="{E81961B1-5F4D-4DCB-8359-60AB48CB15DD}" destId="{02C98568-ECC1-4241-81B5-F1217243FACB}" srcOrd="0"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F526A78C-120C-4B26-879B-E5B25C9699A8}" type="presOf" srcId="{8506C0A9-3321-4313-9134-C6490767C274}" destId="{164035B7-1BB6-498E-9426-0D366CF78811}" srcOrd="1" destOrd="0" presId="urn:microsoft.com/office/officeart/2005/8/layout/orgChart1"/>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3FC009A1-7290-4450-BEC8-FB613ADBA9B8}" type="presOf" srcId="{AF9041BD-C952-4B86-A894-89148F6C266A}" destId="{AE4389E1-B609-4079-BE33-9ECB31A0F409}"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98EDE7BE-ED5D-4ABD-9B14-F48A4D52665C}" type="presOf" srcId="{DDA8A0F0-8869-47FE-804D-56985A581204}" destId="{B37B3A91-36E7-4430-8C0A-28B699D999AA}"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1" destOrd="0" parTransId="{36C0BA03-B3F1-4EFA-A62F-84B733E6686C}" sibTransId="{414D6496-57F0-4C69-9D0A-7BCAF1F387C5}"/>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AFE46ED3-CD45-4252-84E3-990EFEBFA9CF}" type="presOf" srcId="{8506C0A9-3321-4313-9134-C6490767C274}" destId="{0C65219E-FE97-4AB5-8E6C-745528CFC074}"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203C34DC-B80E-4181-A3EC-1BE1DD0A120E}" srcId="{AF9041BD-C952-4B86-A894-89148F6C266A}" destId="{8506C0A9-3321-4313-9134-C6490767C274}" srcOrd="3" destOrd="0" parTransId="{DDA8A0F0-8869-47FE-804D-56985A581204}" sibTransId="{CC59697D-697A-4CD1-8E39-4197E93EB85D}"/>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0"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3" destOrd="0" parTransId="{C629C5F7-014C-465C-9F44-7F7ED9C0D3AC}" sibTransId="{016316BA-4626-478F-B619-4F74B90C64FF}"/>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04A5487C-3A25-4628-B13D-02A3C964F2ED}" type="presParOf" srcId="{F68195F7-5F61-4FF3-84AD-DB2175C0DE5C}" destId="{B37B3A91-36E7-4430-8C0A-28B699D999AA}" srcOrd="6" destOrd="0" presId="urn:microsoft.com/office/officeart/2005/8/layout/orgChart1"/>
    <dgm:cxn modelId="{43C4B156-6583-4BB4-B9A1-16CEE91D211E}" type="presParOf" srcId="{F68195F7-5F61-4FF3-84AD-DB2175C0DE5C}" destId="{95F1A238-560B-4CE5-BED8-330BC4737394}" srcOrd="7" destOrd="0" presId="urn:microsoft.com/office/officeart/2005/8/layout/orgChart1"/>
    <dgm:cxn modelId="{E8C8A369-4253-4125-979B-B03205AEB215}" type="presParOf" srcId="{95F1A238-560B-4CE5-BED8-330BC4737394}" destId="{D9DAE69D-E0E6-4D56-9431-7FB4BBF374C7}" srcOrd="0" destOrd="0" presId="urn:microsoft.com/office/officeart/2005/8/layout/orgChart1"/>
    <dgm:cxn modelId="{1A0EFA10-FB6C-4614-8A66-7C8FAC45AB49}" type="presParOf" srcId="{D9DAE69D-E0E6-4D56-9431-7FB4BBF374C7}" destId="{0C65219E-FE97-4AB5-8E6C-745528CFC074}" srcOrd="0" destOrd="0" presId="urn:microsoft.com/office/officeart/2005/8/layout/orgChart1"/>
    <dgm:cxn modelId="{27E541DA-2E85-4AFC-96C3-01596FBF914A}" type="presParOf" srcId="{D9DAE69D-E0E6-4D56-9431-7FB4BBF374C7}" destId="{164035B7-1BB6-498E-9426-0D366CF78811}" srcOrd="1" destOrd="0" presId="urn:microsoft.com/office/officeart/2005/8/layout/orgChart1"/>
    <dgm:cxn modelId="{4063F60F-AF91-4535-8FF0-5472C699EFB1}" type="presParOf" srcId="{95F1A238-560B-4CE5-BED8-330BC4737394}" destId="{AA54B9C9-7654-4603-A468-994D03DD5D55}" srcOrd="1" destOrd="0" presId="urn:microsoft.com/office/officeart/2005/8/layout/orgChart1"/>
    <dgm:cxn modelId="{A1677051-E1D5-486A-A617-CF33E4B4D6C3}" type="presParOf" srcId="{95F1A238-560B-4CE5-BED8-330BC4737394}" destId="{0FE53B71-47CD-4890-8620-2358ECE2FDC1}" srcOrd="2" destOrd="0" presId="urn:microsoft.com/office/officeart/2005/8/layout/orgChart1"/>
    <dgm:cxn modelId="{CDF52E20-4F3C-4269-90B1-8279FBEFE6D8}" type="presParOf" srcId="{F68195F7-5F61-4FF3-84AD-DB2175C0DE5C}" destId="{E524C64C-9332-42F7-AF54-15CFEED05F67}" srcOrd="8" destOrd="0" presId="urn:microsoft.com/office/officeart/2005/8/layout/orgChart1"/>
    <dgm:cxn modelId="{1629D13C-DB2C-4444-8246-CB8F28734DC0}" type="presParOf" srcId="{F68195F7-5F61-4FF3-84AD-DB2175C0DE5C}" destId="{625FBA0B-84F1-4706-B928-A19EBAC53DED}" srcOrd="9" destOrd="0" presId="urn:microsoft.com/office/officeart/2005/8/layout/orgChart1"/>
    <dgm:cxn modelId="{CF871E6C-8924-43E5-93E4-0B1755639354}" type="presParOf" srcId="{625FBA0B-84F1-4706-B928-A19EBAC53DED}" destId="{20D25602-90FD-4359-BE70-34B033AC6E72}" srcOrd="0" destOrd="0" presId="urn:microsoft.com/office/officeart/2005/8/layout/orgChart1"/>
    <dgm:cxn modelId="{35EE7944-1C44-4C94-8372-60756EB10E81}" type="presParOf" srcId="{20D25602-90FD-4359-BE70-34B033AC6E72}" destId="{BF1F67FD-3384-4064-BE70-5C99DA59BB28}" srcOrd="0" destOrd="0" presId="urn:microsoft.com/office/officeart/2005/8/layout/orgChart1"/>
    <dgm:cxn modelId="{02691BFF-6B06-4CCB-99DE-D863D9E1F77D}" type="presParOf" srcId="{20D25602-90FD-4359-BE70-34B033AC6E72}" destId="{ABF3A2B0-89E4-4521-8A23-214FFBA945D3}" srcOrd="1" destOrd="0" presId="urn:microsoft.com/office/officeart/2005/8/layout/orgChart1"/>
    <dgm:cxn modelId="{AA622B34-CD7B-4515-9D67-D339EDC94C23}" type="presParOf" srcId="{625FBA0B-84F1-4706-B928-A19EBAC53DED}" destId="{37B03D58-A00E-4AB1-89EB-ACCB2F9BB8DD}" srcOrd="1" destOrd="0" presId="urn:microsoft.com/office/officeart/2005/8/layout/orgChart1"/>
    <dgm:cxn modelId="{0F84C51F-B908-41DC-80E3-9965CD1AE3C6}" type="presParOf" srcId="{625FBA0B-84F1-4706-B928-A19EBAC53DED}" destId="{DDC79D04-89BF-4CD9-8F48-E9ADE49EB3CC}"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C60ECD49-E965-40EE-985D-CF2C90104CDE}" type="presParOf" srcId="{FF001A87-F164-47F4-983B-1BC94792FCE0}" destId="{02C98568-ECC1-4241-81B5-F1217243FACB}" srcOrd="4" destOrd="0" presId="urn:microsoft.com/office/officeart/2005/8/layout/orgChart1"/>
    <dgm:cxn modelId="{873940FB-41F9-4E53-85FD-515FB8169EE3}" type="presParOf" srcId="{FF001A87-F164-47F4-983B-1BC94792FCE0}" destId="{2B43CE83-FE60-4922-9631-0ACD247916AD}" srcOrd="5" destOrd="0" presId="urn:microsoft.com/office/officeart/2005/8/layout/orgChart1"/>
    <dgm:cxn modelId="{FC5827F6-9034-45E3-942F-F5545B817AF9}" type="presParOf" srcId="{2B43CE83-FE60-4922-9631-0ACD247916AD}" destId="{558481E5-3F53-4497-9F65-3BAE69C0312C}" srcOrd="0" destOrd="0" presId="urn:microsoft.com/office/officeart/2005/8/layout/orgChart1"/>
    <dgm:cxn modelId="{ED2581C0-8A7E-4A4F-9E95-11BAEF3402A5}" type="presParOf" srcId="{558481E5-3F53-4497-9F65-3BAE69C0312C}" destId="{933230C4-ED7D-44E1-B53C-269CD2036581}" srcOrd="0" destOrd="0" presId="urn:microsoft.com/office/officeart/2005/8/layout/orgChart1"/>
    <dgm:cxn modelId="{77D63BF7-8DBE-4239-A98B-47C824D65DD7}" type="presParOf" srcId="{558481E5-3F53-4497-9F65-3BAE69C0312C}" destId="{B525E8D2-2F4D-4D6F-A87A-706A5F562C11}" srcOrd="1" destOrd="0" presId="urn:microsoft.com/office/officeart/2005/8/layout/orgChart1"/>
    <dgm:cxn modelId="{E5CFF0B1-F54D-4A19-85C3-73452D914B02}" type="presParOf" srcId="{2B43CE83-FE60-4922-9631-0ACD247916AD}" destId="{8C4301C6-452A-43F4-8AFE-CD0054146241}" srcOrd="1" destOrd="0" presId="urn:microsoft.com/office/officeart/2005/8/layout/orgChart1"/>
    <dgm:cxn modelId="{4FB84092-AD37-4922-ACC8-F2EC3CC7058D}" type="presParOf" srcId="{2B43CE83-FE60-4922-9631-0ACD247916AD}" destId="{33E082ED-0C26-401F-AC15-035B9251E37B}"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0" destOrd="0" presId="urn:microsoft.com/office/officeart/2005/8/layout/orgChart1"/>
    <dgm:cxn modelId="{12A1FDF1-B5F9-4014-9683-AD8FC0B12864}" type="presParOf" srcId="{3EA867F1-AC1B-459B-80F7-AEB6AB13D79D}" destId="{D0BA33BD-A2E5-4B8C-85DF-EC332CCD0AF4}" srcOrd="11"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0E9FA9D8-7279-455D-B0E1-1CBD1BDBC2CE}" type="presParOf" srcId="{0D12B508-1CD4-4C9C-8EEA-0560C19CD9EC}" destId="{5D40459F-5C50-401D-84C7-174C86CC711B}" srcOrd="0" destOrd="0" presId="urn:microsoft.com/office/officeart/2005/8/layout/orgChart1"/>
    <dgm:cxn modelId="{C0966F3E-FBB6-4C88-8435-91DB8F3E8973}" type="presParOf" srcId="{0D12B508-1CD4-4C9C-8EEA-0560C19CD9EC}" destId="{33109E18-10ED-449E-8AF1-AFA7926EC76C}" srcOrd="1"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628949" y="2203319"/>
          <a:ext cx="165425" cy="734474"/>
        </a:xfrm>
        <a:custGeom>
          <a:avLst/>
          <a:gdLst/>
          <a:ahLst/>
          <a:cxnLst/>
          <a:rect l="0" t="0" r="0" b="0"/>
          <a:pathLst>
            <a:path>
              <a:moveTo>
                <a:pt x="165425" y="0"/>
              </a:moveTo>
              <a:lnTo>
                <a:pt x="165425" y="734474"/>
              </a:lnTo>
              <a:lnTo>
                <a:pt x="0" y="734474"/>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794374" y="2203319"/>
          <a:ext cx="4969328" cy="1511333"/>
        </a:xfrm>
        <a:custGeom>
          <a:avLst/>
          <a:gdLst/>
          <a:ahLst/>
          <a:cxnLst/>
          <a:rect l="0" t="0" r="0" b="0"/>
          <a:pathLst>
            <a:path>
              <a:moveTo>
                <a:pt x="0" y="0"/>
              </a:moveTo>
              <a:lnTo>
                <a:pt x="0" y="1338843"/>
              </a:lnTo>
              <a:lnTo>
                <a:pt x="4969328" y="1338843"/>
              </a:lnTo>
              <a:lnTo>
                <a:pt x="4969328" y="1511333"/>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794374" y="2203319"/>
          <a:ext cx="2981597" cy="1511333"/>
        </a:xfrm>
        <a:custGeom>
          <a:avLst/>
          <a:gdLst/>
          <a:ahLst/>
          <a:cxnLst/>
          <a:rect l="0" t="0" r="0" b="0"/>
          <a:pathLst>
            <a:path>
              <a:moveTo>
                <a:pt x="0" y="0"/>
              </a:moveTo>
              <a:lnTo>
                <a:pt x="0" y="1338843"/>
              </a:lnTo>
              <a:lnTo>
                <a:pt x="2981597" y="1338843"/>
              </a:lnTo>
              <a:lnTo>
                <a:pt x="2981597" y="1511333"/>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794374" y="2203319"/>
          <a:ext cx="993865" cy="1511333"/>
        </a:xfrm>
        <a:custGeom>
          <a:avLst/>
          <a:gdLst/>
          <a:ahLst/>
          <a:cxnLst/>
          <a:rect l="0" t="0" r="0" b="0"/>
          <a:pathLst>
            <a:path>
              <a:moveTo>
                <a:pt x="0" y="0"/>
              </a:moveTo>
              <a:lnTo>
                <a:pt x="0" y="1338843"/>
              </a:lnTo>
              <a:lnTo>
                <a:pt x="993865" y="1338843"/>
              </a:lnTo>
              <a:lnTo>
                <a:pt x="993865" y="1511333"/>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800508" y="2203319"/>
          <a:ext cx="993865" cy="1511333"/>
        </a:xfrm>
        <a:custGeom>
          <a:avLst/>
          <a:gdLst/>
          <a:ahLst/>
          <a:cxnLst/>
          <a:rect l="0" t="0" r="0" b="0"/>
          <a:pathLst>
            <a:path>
              <a:moveTo>
                <a:pt x="993865" y="0"/>
              </a:moveTo>
              <a:lnTo>
                <a:pt x="993865" y="1338843"/>
              </a:lnTo>
              <a:lnTo>
                <a:pt x="0" y="1338843"/>
              </a:lnTo>
              <a:lnTo>
                <a:pt x="0" y="1511333"/>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812777" y="2203319"/>
          <a:ext cx="2981597" cy="1511333"/>
        </a:xfrm>
        <a:custGeom>
          <a:avLst/>
          <a:gdLst/>
          <a:ahLst/>
          <a:cxnLst/>
          <a:rect l="0" t="0" r="0" b="0"/>
          <a:pathLst>
            <a:path>
              <a:moveTo>
                <a:pt x="2981597" y="0"/>
              </a:moveTo>
              <a:lnTo>
                <a:pt x="2981597" y="1338843"/>
              </a:lnTo>
              <a:lnTo>
                <a:pt x="0" y="1338843"/>
              </a:lnTo>
              <a:lnTo>
                <a:pt x="0" y="1511333"/>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825045" y="2203319"/>
          <a:ext cx="4969328" cy="1511333"/>
        </a:xfrm>
        <a:custGeom>
          <a:avLst/>
          <a:gdLst/>
          <a:ahLst/>
          <a:cxnLst/>
          <a:rect l="0" t="0" r="0" b="0"/>
          <a:pathLst>
            <a:path>
              <a:moveTo>
                <a:pt x="4969328" y="0"/>
              </a:moveTo>
              <a:lnTo>
                <a:pt x="4969328" y="1338843"/>
              </a:lnTo>
              <a:lnTo>
                <a:pt x="0" y="1338843"/>
              </a:lnTo>
              <a:lnTo>
                <a:pt x="0" y="1511333"/>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487005" y="1659305"/>
          <a:ext cx="2614737" cy="54401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latin typeface="+mn-lt"/>
              <a:ea typeface="Open Sans SemiBold" panose="020B0706030804020204" pitchFamily="34" charset="0"/>
              <a:cs typeface="Open Sans SemiBold" panose="020B0706030804020204" pitchFamily="34" charset="0"/>
            </a:rPr>
            <a:t>embetsleiing</a:t>
          </a:r>
          <a:endParaRPr lang="nn-NO" sz="1050" b="1" kern="1200" noProof="0" dirty="0">
            <a:latin typeface="+mn-lt"/>
            <a:ea typeface="Open Sans SemiBold" panose="020B0706030804020204" pitchFamily="34" charset="0"/>
            <a:cs typeface="Open Sans SemiBold" panose="020B0706030804020204" pitchFamily="34" charset="0"/>
          </a:endParaRPr>
        </a:p>
      </dsp:txBody>
      <dsp:txXfrm>
        <a:off x="4487005" y="1659305"/>
        <a:ext cx="2614737" cy="544014"/>
      </dsp:txXfrm>
    </dsp:sp>
    <dsp:sp modelId="{909C95B6-E601-4D07-A8B9-4253AA4B192F}">
      <dsp:nvSpPr>
        <dsp:cNvPr id="0" name=""/>
        <dsp:cNvSpPr/>
      </dsp:nvSpPr>
      <dsp:spPr>
        <a:xfrm>
          <a:off x="3669" y="3714652"/>
          <a:ext cx="1642753" cy="82137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t>kommunal</a:t>
          </a:r>
        </a:p>
      </dsp:txBody>
      <dsp:txXfrm>
        <a:off x="3669" y="3714652"/>
        <a:ext cx="1642753" cy="821376"/>
      </dsp:txXfrm>
    </dsp:sp>
    <dsp:sp modelId="{CDDA0DEA-00AB-4476-B1F6-F3D5C4F5B05A}">
      <dsp:nvSpPr>
        <dsp:cNvPr id="0" name=""/>
        <dsp:cNvSpPr/>
      </dsp:nvSpPr>
      <dsp:spPr>
        <a:xfrm>
          <a:off x="1991400" y="3714652"/>
          <a:ext cx="1642753" cy="82137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solidFill>
                <a:schemeClr val="bg1"/>
              </a:solidFill>
            </a:rPr>
            <a:t>utdanning og verjemål</a:t>
          </a:r>
        </a:p>
      </dsp:txBody>
      <dsp:txXfrm>
        <a:off x="1991400" y="3714652"/>
        <a:ext cx="1642753" cy="821376"/>
      </dsp:txXfrm>
    </dsp:sp>
    <dsp:sp modelId="{659292F3-2B21-4827-9546-D01800201700}">
      <dsp:nvSpPr>
        <dsp:cNvPr id="0" name=""/>
        <dsp:cNvSpPr/>
      </dsp:nvSpPr>
      <dsp:spPr>
        <a:xfrm>
          <a:off x="3979132" y="3714652"/>
          <a:ext cx="1642753" cy="82137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t>helse, sosial </a:t>
          </a:r>
          <a:br>
            <a:rPr lang="nn-NO" sz="1600" b="1" kern="1200" noProof="0" dirty="0"/>
          </a:br>
          <a:r>
            <a:rPr lang="nn-NO" sz="1600" b="1" kern="1200" noProof="0" dirty="0"/>
            <a:t>og barnevern</a:t>
          </a:r>
          <a:endParaRPr lang="nn-NO" sz="1050" b="1" kern="1200" noProof="0" dirty="0"/>
        </a:p>
      </dsp:txBody>
      <dsp:txXfrm>
        <a:off x="3979132" y="3714652"/>
        <a:ext cx="1642753" cy="821376"/>
      </dsp:txXfrm>
    </dsp:sp>
    <dsp:sp modelId="{AC8D6E1D-9DDA-40FF-98C0-9DE0A1663417}">
      <dsp:nvSpPr>
        <dsp:cNvPr id="0" name=""/>
        <dsp:cNvSpPr/>
      </dsp:nvSpPr>
      <dsp:spPr>
        <a:xfrm>
          <a:off x="5966863" y="3714652"/>
          <a:ext cx="1642753" cy="82137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t>miljø</a:t>
          </a:r>
          <a:endParaRPr lang="nn-NO" sz="1050" b="1" kern="1200" noProof="0" dirty="0"/>
        </a:p>
      </dsp:txBody>
      <dsp:txXfrm>
        <a:off x="5966863" y="3714652"/>
        <a:ext cx="1642753" cy="821376"/>
      </dsp:txXfrm>
    </dsp:sp>
    <dsp:sp modelId="{EFB304F1-F6B6-401C-BEFD-6DEB5E98C5F2}">
      <dsp:nvSpPr>
        <dsp:cNvPr id="0" name=""/>
        <dsp:cNvSpPr/>
      </dsp:nvSpPr>
      <dsp:spPr>
        <a:xfrm>
          <a:off x="7954595" y="3714652"/>
          <a:ext cx="1642753" cy="82137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t>landbruk</a:t>
          </a:r>
          <a:endParaRPr lang="nn-NO" sz="1050" b="1" kern="1200" noProof="0" dirty="0"/>
        </a:p>
      </dsp:txBody>
      <dsp:txXfrm>
        <a:off x="7954595" y="3714652"/>
        <a:ext cx="1642753" cy="821376"/>
      </dsp:txXfrm>
    </dsp:sp>
    <dsp:sp modelId="{1F9F70E5-8640-45BD-B6C4-BF02659BB8A4}">
      <dsp:nvSpPr>
        <dsp:cNvPr id="0" name=""/>
        <dsp:cNvSpPr/>
      </dsp:nvSpPr>
      <dsp:spPr>
        <a:xfrm>
          <a:off x="9942326" y="3714652"/>
          <a:ext cx="1642753" cy="82137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n-NO" sz="1600" b="1" kern="1200" noProof="0" dirty="0"/>
            <a:t>organisasjon </a:t>
          </a:r>
          <a:br>
            <a:rPr lang="nn-NO" sz="1600" b="1" kern="1200" noProof="0" dirty="0"/>
          </a:br>
          <a:r>
            <a:rPr lang="nn-NO" sz="1600" b="1" kern="1200" noProof="0" dirty="0"/>
            <a:t>og strategi</a:t>
          </a:r>
        </a:p>
      </dsp:txBody>
      <dsp:txXfrm>
        <a:off x="9942326" y="3714652"/>
        <a:ext cx="1642753" cy="821376"/>
      </dsp:txXfrm>
    </dsp:sp>
    <dsp:sp modelId="{C32C0C48-A0F3-41D4-8BB6-B6566DFE356D}">
      <dsp:nvSpPr>
        <dsp:cNvPr id="0" name=""/>
        <dsp:cNvSpPr/>
      </dsp:nvSpPr>
      <dsp:spPr>
        <a:xfrm>
          <a:off x="4376694" y="2653281"/>
          <a:ext cx="1252254" cy="569025"/>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n-NO" sz="1400" b="1" kern="1200" noProof="0" dirty="0"/>
            <a:t>stab</a:t>
          </a:r>
          <a:endParaRPr lang="nn-NO" sz="1050" b="1" kern="1200" noProof="0" dirty="0"/>
        </a:p>
      </dsp:txBody>
      <dsp:txXfrm>
        <a:off x="4376694" y="2653281"/>
        <a:ext cx="1252254" cy="56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174537" y="425322"/>
          <a:ext cx="128751" cy="571645"/>
        </a:xfrm>
        <a:custGeom>
          <a:avLst/>
          <a:gdLst/>
          <a:ahLst/>
          <a:cxnLst/>
          <a:rect l="0" t="0" r="0" b="0"/>
          <a:pathLst>
            <a:path>
              <a:moveTo>
                <a:pt x="128751" y="0"/>
              </a:moveTo>
              <a:lnTo>
                <a:pt x="128751" y="571645"/>
              </a:lnTo>
              <a:lnTo>
                <a:pt x="0" y="571645"/>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303289" y="425322"/>
          <a:ext cx="3867655" cy="1176278"/>
        </a:xfrm>
        <a:custGeom>
          <a:avLst/>
          <a:gdLst/>
          <a:ahLst/>
          <a:cxnLst/>
          <a:rect l="0" t="0" r="0" b="0"/>
          <a:pathLst>
            <a:path>
              <a:moveTo>
                <a:pt x="0" y="0"/>
              </a:moveTo>
              <a:lnTo>
                <a:pt x="0" y="1042029"/>
              </a:lnTo>
              <a:lnTo>
                <a:pt x="3867655" y="1042029"/>
              </a:lnTo>
              <a:lnTo>
                <a:pt x="3867655" y="1176278"/>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303289" y="425322"/>
          <a:ext cx="2320593" cy="1176278"/>
        </a:xfrm>
        <a:custGeom>
          <a:avLst/>
          <a:gdLst/>
          <a:ahLst/>
          <a:cxnLst/>
          <a:rect l="0" t="0" r="0" b="0"/>
          <a:pathLst>
            <a:path>
              <a:moveTo>
                <a:pt x="0" y="0"/>
              </a:moveTo>
              <a:lnTo>
                <a:pt x="0" y="1042029"/>
              </a:lnTo>
              <a:lnTo>
                <a:pt x="2320593" y="1042029"/>
              </a:lnTo>
              <a:lnTo>
                <a:pt x="2320593" y="1176278"/>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5565394" y="2240883"/>
          <a:ext cx="191784" cy="1172110"/>
        </a:xfrm>
        <a:custGeom>
          <a:avLst/>
          <a:gdLst/>
          <a:ahLst/>
          <a:cxnLst/>
          <a:rect l="0" t="0" r="0" b="0"/>
          <a:pathLst>
            <a:path>
              <a:moveTo>
                <a:pt x="0" y="0"/>
              </a:moveTo>
              <a:lnTo>
                <a:pt x="0" y="1172110"/>
              </a:lnTo>
              <a:lnTo>
                <a:pt x="191784" y="1172110"/>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5565394" y="2240883"/>
          <a:ext cx="191784" cy="480203"/>
        </a:xfrm>
        <a:custGeom>
          <a:avLst/>
          <a:gdLst/>
          <a:ahLst/>
          <a:cxnLst/>
          <a:rect l="0" t="0" r="0" b="0"/>
          <a:pathLst>
            <a:path>
              <a:moveTo>
                <a:pt x="0" y="0"/>
              </a:moveTo>
              <a:lnTo>
                <a:pt x="0" y="480203"/>
              </a:lnTo>
              <a:lnTo>
                <a:pt x="191784" y="480203"/>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303289" y="425322"/>
          <a:ext cx="773531" cy="1176278"/>
        </a:xfrm>
        <a:custGeom>
          <a:avLst/>
          <a:gdLst/>
          <a:ahLst/>
          <a:cxnLst/>
          <a:rect l="0" t="0" r="0" b="0"/>
          <a:pathLst>
            <a:path>
              <a:moveTo>
                <a:pt x="0" y="0"/>
              </a:moveTo>
              <a:lnTo>
                <a:pt x="0" y="1042029"/>
              </a:lnTo>
              <a:lnTo>
                <a:pt x="773531" y="1042029"/>
              </a:lnTo>
              <a:lnTo>
                <a:pt x="773531" y="1176278"/>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4018332" y="2240883"/>
          <a:ext cx="191784" cy="1943986"/>
        </a:xfrm>
        <a:custGeom>
          <a:avLst/>
          <a:gdLst/>
          <a:ahLst/>
          <a:cxnLst/>
          <a:rect l="0" t="0" r="0" b="0"/>
          <a:pathLst>
            <a:path>
              <a:moveTo>
                <a:pt x="0" y="0"/>
              </a:moveTo>
              <a:lnTo>
                <a:pt x="0" y="1943986"/>
              </a:lnTo>
              <a:lnTo>
                <a:pt x="191784" y="1943986"/>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4018332" y="2240883"/>
          <a:ext cx="191784" cy="1252078"/>
        </a:xfrm>
        <a:custGeom>
          <a:avLst/>
          <a:gdLst/>
          <a:ahLst/>
          <a:cxnLst/>
          <a:rect l="0" t="0" r="0" b="0"/>
          <a:pathLst>
            <a:path>
              <a:moveTo>
                <a:pt x="0" y="0"/>
              </a:moveTo>
              <a:lnTo>
                <a:pt x="0" y="1252078"/>
              </a:lnTo>
              <a:lnTo>
                <a:pt x="191784" y="1252078"/>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4018332" y="2240883"/>
          <a:ext cx="191784" cy="520186"/>
        </a:xfrm>
        <a:custGeom>
          <a:avLst/>
          <a:gdLst/>
          <a:ahLst/>
          <a:cxnLst/>
          <a:rect l="0" t="0" r="0" b="0"/>
          <a:pathLst>
            <a:path>
              <a:moveTo>
                <a:pt x="0" y="0"/>
              </a:moveTo>
              <a:lnTo>
                <a:pt x="0" y="520186"/>
              </a:lnTo>
              <a:lnTo>
                <a:pt x="191784" y="520186"/>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529757" y="425322"/>
          <a:ext cx="773531" cy="1176278"/>
        </a:xfrm>
        <a:custGeom>
          <a:avLst/>
          <a:gdLst/>
          <a:ahLst/>
          <a:cxnLst/>
          <a:rect l="0" t="0" r="0" b="0"/>
          <a:pathLst>
            <a:path>
              <a:moveTo>
                <a:pt x="773531" y="0"/>
              </a:moveTo>
              <a:lnTo>
                <a:pt x="773531" y="1042029"/>
              </a:lnTo>
              <a:lnTo>
                <a:pt x="0" y="1042029"/>
              </a:lnTo>
              <a:lnTo>
                <a:pt x="0" y="1176278"/>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98568-ECC1-4241-81B5-F1217243FACB}">
      <dsp:nvSpPr>
        <dsp:cNvPr id="0" name=""/>
        <dsp:cNvSpPr/>
      </dsp:nvSpPr>
      <dsp:spPr>
        <a:xfrm>
          <a:off x="2471269" y="2240883"/>
          <a:ext cx="191784" cy="1864018"/>
        </a:xfrm>
        <a:custGeom>
          <a:avLst/>
          <a:gdLst/>
          <a:ahLst/>
          <a:cxnLst/>
          <a:rect l="0" t="0" r="0" b="0"/>
          <a:pathLst>
            <a:path>
              <a:moveTo>
                <a:pt x="0" y="0"/>
              </a:moveTo>
              <a:lnTo>
                <a:pt x="0" y="1864018"/>
              </a:lnTo>
              <a:lnTo>
                <a:pt x="191784" y="1864018"/>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2471269" y="2240883"/>
          <a:ext cx="191784" cy="1172110"/>
        </a:xfrm>
        <a:custGeom>
          <a:avLst/>
          <a:gdLst/>
          <a:ahLst/>
          <a:cxnLst/>
          <a:rect l="0" t="0" r="0" b="0"/>
          <a:pathLst>
            <a:path>
              <a:moveTo>
                <a:pt x="0" y="0"/>
              </a:moveTo>
              <a:lnTo>
                <a:pt x="0" y="1172110"/>
              </a:lnTo>
              <a:lnTo>
                <a:pt x="191784" y="1172110"/>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2471269" y="2240883"/>
          <a:ext cx="191784" cy="480203"/>
        </a:xfrm>
        <a:custGeom>
          <a:avLst/>
          <a:gdLst/>
          <a:ahLst/>
          <a:cxnLst/>
          <a:rect l="0" t="0" r="0" b="0"/>
          <a:pathLst>
            <a:path>
              <a:moveTo>
                <a:pt x="0" y="0"/>
              </a:moveTo>
              <a:lnTo>
                <a:pt x="0" y="480203"/>
              </a:lnTo>
              <a:lnTo>
                <a:pt x="191784" y="480203"/>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982695" y="425322"/>
          <a:ext cx="2320593" cy="1176278"/>
        </a:xfrm>
        <a:custGeom>
          <a:avLst/>
          <a:gdLst/>
          <a:ahLst/>
          <a:cxnLst/>
          <a:rect l="0" t="0" r="0" b="0"/>
          <a:pathLst>
            <a:path>
              <a:moveTo>
                <a:pt x="2320593" y="0"/>
              </a:moveTo>
              <a:lnTo>
                <a:pt x="2320593" y="1042029"/>
              </a:lnTo>
              <a:lnTo>
                <a:pt x="0" y="1042029"/>
              </a:lnTo>
              <a:lnTo>
                <a:pt x="0" y="1176278"/>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24C64C-9332-42F7-AF54-15CFEED05F67}">
      <dsp:nvSpPr>
        <dsp:cNvPr id="0" name=""/>
        <dsp:cNvSpPr/>
      </dsp:nvSpPr>
      <dsp:spPr>
        <a:xfrm>
          <a:off x="924207" y="2240883"/>
          <a:ext cx="191784" cy="3087997"/>
        </a:xfrm>
        <a:custGeom>
          <a:avLst/>
          <a:gdLst/>
          <a:ahLst/>
          <a:cxnLst/>
          <a:rect l="0" t="0" r="0" b="0"/>
          <a:pathLst>
            <a:path>
              <a:moveTo>
                <a:pt x="0" y="0"/>
              </a:moveTo>
              <a:lnTo>
                <a:pt x="0" y="3087997"/>
              </a:lnTo>
              <a:lnTo>
                <a:pt x="191784" y="3087997"/>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B3A91-36E7-4430-8C0A-28B699D999AA}">
      <dsp:nvSpPr>
        <dsp:cNvPr id="0" name=""/>
        <dsp:cNvSpPr/>
      </dsp:nvSpPr>
      <dsp:spPr>
        <a:xfrm>
          <a:off x="924207" y="2240883"/>
          <a:ext cx="191784" cy="2438768"/>
        </a:xfrm>
        <a:custGeom>
          <a:avLst/>
          <a:gdLst/>
          <a:ahLst/>
          <a:cxnLst/>
          <a:rect l="0" t="0" r="0" b="0"/>
          <a:pathLst>
            <a:path>
              <a:moveTo>
                <a:pt x="0" y="0"/>
              </a:moveTo>
              <a:lnTo>
                <a:pt x="0" y="2438768"/>
              </a:lnTo>
              <a:lnTo>
                <a:pt x="191784" y="2438768"/>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924207" y="2240883"/>
          <a:ext cx="191784" cy="1750232"/>
        </a:xfrm>
        <a:custGeom>
          <a:avLst/>
          <a:gdLst/>
          <a:ahLst/>
          <a:cxnLst/>
          <a:rect l="0" t="0" r="0" b="0"/>
          <a:pathLst>
            <a:path>
              <a:moveTo>
                <a:pt x="0" y="0"/>
              </a:moveTo>
              <a:lnTo>
                <a:pt x="0" y="1750232"/>
              </a:lnTo>
              <a:lnTo>
                <a:pt x="191784" y="1750232"/>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924207" y="2240883"/>
          <a:ext cx="191784" cy="1058324"/>
        </a:xfrm>
        <a:custGeom>
          <a:avLst/>
          <a:gdLst/>
          <a:ahLst/>
          <a:cxnLst/>
          <a:rect l="0" t="0" r="0" b="0"/>
          <a:pathLst>
            <a:path>
              <a:moveTo>
                <a:pt x="0" y="0"/>
              </a:moveTo>
              <a:lnTo>
                <a:pt x="0" y="1058324"/>
              </a:lnTo>
              <a:lnTo>
                <a:pt x="191784" y="1058324"/>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924207" y="2240883"/>
          <a:ext cx="191784" cy="423310"/>
        </a:xfrm>
        <a:custGeom>
          <a:avLst/>
          <a:gdLst/>
          <a:ahLst/>
          <a:cxnLst/>
          <a:rect l="0" t="0" r="0" b="0"/>
          <a:pathLst>
            <a:path>
              <a:moveTo>
                <a:pt x="0" y="0"/>
              </a:moveTo>
              <a:lnTo>
                <a:pt x="0" y="423310"/>
              </a:lnTo>
              <a:lnTo>
                <a:pt x="191784" y="423310"/>
              </a:lnTo>
            </a:path>
          </a:pathLst>
        </a:custGeom>
        <a:noFill/>
        <a:ln w="1079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435633" y="425322"/>
          <a:ext cx="3867655" cy="1176278"/>
        </a:xfrm>
        <a:custGeom>
          <a:avLst/>
          <a:gdLst/>
          <a:ahLst/>
          <a:cxnLst/>
          <a:rect l="0" t="0" r="0" b="0"/>
          <a:pathLst>
            <a:path>
              <a:moveTo>
                <a:pt x="3867655" y="0"/>
              </a:moveTo>
              <a:lnTo>
                <a:pt x="3867655" y="1042029"/>
              </a:lnTo>
              <a:lnTo>
                <a:pt x="0" y="1042029"/>
              </a:lnTo>
              <a:lnTo>
                <a:pt x="0" y="1176278"/>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285756" y="1913"/>
          <a:ext cx="2035064"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latin typeface="+mn-lt"/>
              <a:ea typeface="Open Sans SemiBold" panose="020B0706030804020204" pitchFamily="34" charset="0"/>
              <a:cs typeface="Open Sans SemiBold" panose="020B0706030804020204" pitchFamily="34" charset="0"/>
            </a:rPr>
            <a:t>embetsleiing</a:t>
          </a:r>
          <a:endParaRPr lang="nb-NO" sz="1050" b="1" kern="1200" dirty="0">
            <a:latin typeface="+mn-lt"/>
            <a:ea typeface="Open Sans SemiBold" panose="020B0706030804020204" pitchFamily="34" charset="0"/>
            <a:cs typeface="Open Sans SemiBold" panose="020B0706030804020204" pitchFamily="34" charset="0"/>
          </a:endParaRPr>
        </a:p>
      </dsp:txBody>
      <dsp:txXfrm>
        <a:off x="4285756" y="1913"/>
        <a:ext cx="2035064" cy="423409"/>
      </dsp:txXfrm>
    </dsp:sp>
    <dsp:sp modelId="{909C95B6-E601-4D07-A8B9-4253AA4B192F}">
      <dsp:nvSpPr>
        <dsp:cNvPr id="0" name=""/>
        <dsp:cNvSpPr/>
      </dsp:nvSpPr>
      <dsp:spPr>
        <a:xfrm>
          <a:off x="796351" y="1601601"/>
          <a:ext cx="1278563" cy="63928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kommunal</a:t>
          </a:r>
        </a:p>
      </dsp:txBody>
      <dsp:txXfrm>
        <a:off x="796351" y="1601601"/>
        <a:ext cx="1278563" cy="639281"/>
      </dsp:txXfrm>
    </dsp:sp>
    <dsp:sp modelId="{553631B5-CBD2-4A84-8241-4CFEDA684922}">
      <dsp:nvSpPr>
        <dsp:cNvPr id="0" name=""/>
        <dsp:cNvSpPr/>
      </dsp:nvSpPr>
      <dsp:spPr>
        <a:xfrm>
          <a:off x="1115992" y="2509382"/>
          <a:ext cx="727413" cy="309623"/>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b="1" kern="1200" dirty="0"/>
            <a:t>stab</a:t>
          </a:r>
        </a:p>
      </dsp:txBody>
      <dsp:txXfrm>
        <a:off x="1115992" y="2509382"/>
        <a:ext cx="727413" cy="309623"/>
      </dsp:txXfrm>
    </dsp:sp>
    <dsp:sp modelId="{F13E7E48-981B-43A9-9979-E605E6B970F9}">
      <dsp:nvSpPr>
        <dsp:cNvPr id="0" name=""/>
        <dsp:cNvSpPr/>
      </dsp:nvSpPr>
      <dsp:spPr>
        <a:xfrm>
          <a:off x="1115992" y="3087504"/>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beredskap</a:t>
          </a:r>
          <a:endParaRPr lang="nb-NO" sz="1050" b="1" kern="1200" dirty="0"/>
        </a:p>
      </dsp:txBody>
      <dsp:txXfrm>
        <a:off x="1115992" y="3087504"/>
        <a:ext cx="1278563" cy="423409"/>
      </dsp:txXfrm>
    </dsp:sp>
    <dsp:sp modelId="{838C790D-277C-4318-B19C-4E18F5216499}">
      <dsp:nvSpPr>
        <dsp:cNvPr id="0" name=""/>
        <dsp:cNvSpPr/>
      </dsp:nvSpPr>
      <dsp:spPr>
        <a:xfrm>
          <a:off x="1115992" y="3779411"/>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kommune </a:t>
          </a:r>
          <a:br>
            <a:rPr lang="nb-NO" sz="1100" b="1" kern="1200" dirty="0"/>
          </a:br>
          <a:r>
            <a:rPr lang="nb-NO" sz="1100" b="1" kern="1200" dirty="0"/>
            <a:t>og samfunn</a:t>
          </a:r>
        </a:p>
      </dsp:txBody>
      <dsp:txXfrm>
        <a:off x="1115992" y="3779411"/>
        <a:ext cx="1278563" cy="423409"/>
      </dsp:txXfrm>
    </dsp:sp>
    <dsp:sp modelId="{0C65219E-FE97-4AB5-8E6C-745528CFC074}">
      <dsp:nvSpPr>
        <dsp:cNvPr id="0" name=""/>
        <dsp:cNvSpPr/>
      </dsp:nvSpPr>
      <dsp:spPr>
        <a:xfrm>
          <a:off x="1115992" y="4471319"/>
          <a:ext cx="1278563" cy="41666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justis og byggjesak</a:t>
          </a:r>
        </a:p>
      </dsp:txBody>
      <dsp:txXfrm>
        <a:off x="1115992" y="4471319"/>
        <a:ext cx="1278563" cy="416664"/>
      </dsp:txXfrm>
    </dsp:sp>
    <dsp:sp modelId="{BF1F67FD-3384-4064-BE70-5C99DA59BB28}">
      <dsp:nvSpPr>
        <dsp:cNvPr id="0" name=""/>
        <dsp:cNvSpPr/>
      </dsp:nvSpPr>
      <dsp:spPr>
        <a:xfrm>
          <a:off x="1115992" y="5156482"/>
          <a:ext cx="1278563" cy="344796"/>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b="1" kern="1200" dirty="0"/>
            <a:t>plan</a:t>
          </a:r>
          <a:endParaRPr lang="nn-NO" sz="1050" b="1" kern="1200" dirty="0"/>
        </a:p>
      </dsp:txBody>
      <dsp:txXfrm>
        <a:off x="1115992" y="5156482"/>
        <a:ext cx="1278563" cy="344796"/>
      </dsp:txXfrm>
    </dsp:sp>
    <dsp:sp modelId="{CDDA0DEA-00AB-4476-B1F6-F3D5C4F5B05A}">
      <dsp:nvSpPr>
        <dsp:cNvPr id="0" name=""/>
        <dsp:cNvSpPr/>
      </dsp:nvSpPr>
      <dsp:spPr>
        <a:xfrm>
          <a:off x="2343413" y="1601601"/>
          <a:ext cx="1278563" cy="63928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utdanning </a:t>
          </a:r>
          <a:br>
            <a:rPr lang="nb-NO" sz="1400" b="1" kern="1200" dirty="0"/>
          </a:br>
          <a:r>
            <a:rPr lang="nb-NO" sz="1400" b="1" kern="1200" dirty="0"/>
            <a:t>og verjemål</a:t>
          </a:r>
        </a:p>
      </dsp:txBody>
      <dsp:txXfrm>
        <a:off x="2343413" y="1601601"/>
        <a:ext cx="1278563" cy="639281"/>
      </dsp:txXfrm>
    </dsp:sp>
    <dsp:sp modelId="{FF9BC0BE-EDB8-40F1-8B24-627FF34A5A2F}">
      <dsp:nvSpPr>
        <dsp:cNvPr id="0" name=""/>
        <dsp:cNvSpPr/>
      </dsp:nvSpPr>
      <dsp:spPr>
        <a:xfrm>
          <a:off x="2663054" y="2509382"/>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tilsyn</a:t>
          </a:r>
          <a:endParaRPr lang="nb-NO" sz="1000" b="1" kern="1200" dirty="0"/>
        </a:p>
      </dsp:txBody>
      <dsp:txXfrm>
        <a:off x="2663054" y="2509382"/>
        <a:ext cx="1278563" cy="423409"/>
      </dsp:txXfrm>
    </dsp:sp>
    <dsp:sp modelId="{A31324D4-E64F-4E57-96FD-598ACBBACD19}">
      <dsp:nvSpPr>
        <dsp:cNvPr id="0" name=""/>
        <dsp:cNvSpPr/>
      </dsp:nvSpPr>
      <dsp:spPr>
        <a:xfrm>
          <a:off x="2663054" y="3201289"/>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forvaltning</a:t>
          </a:r>
          <a:endParaRPr lang="nb-NO" sz="1000" b="1" kern="1200" dirty="0"/>
        </a:p>
      </dsp:txBody>
      <dsp:txXfrm>
        <a:off x="2663054" y="3201289"/>
        <a:ext cx="1278563" cy="423409"/>
      </dsp:txXfrm>
    </dsp:sp>
    <dsp:sp modelId="{933230C4-ED7D-44E1-B53C-269CD2036581}">
      <dsp:nvSpPr>
        <dsp:cNvPr id="0" name=""/>
        <dsp:cNvSpPr/>
      </dsp:nvSpPr>
      <dsp:spPr>
        <a:xfrm>
          <a:off x="2663054" y="3893197"/>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verjemål</a:t>
          </a:r>
          <a:endParaRPr lang="nb-NO" sz="1000" b="1" kern="1200" dirty="0"/>
        </a:p>
      </dsp:txBody>
      <dsp:txXfrm>
        <a:off x="2663054" y="3893197"/>
        <a:ext cx="1278563" cy="423409"/>
      </dsp:txXfrm>
    </dsp:sp>
    <dsp:sp modelId="{111B72F2-6D3E-4A9C-A953-9ECE5CECD5F6}">
      <dsp:nvSpPr>
        <dsp:cNvPr id="0" name=""/>
        <dsp:cNvSpPr/>
      </dsp:nvSpPr>
      <dsp:spPr>
        <a:xfrm>
          <a:off x="3890475" y="1601601"/>
          <a:ext cx="1278563" cy="63928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helse, sosial</a:t>
          </a:r>
          <a:br>
            <a:rPr lang="nb-NO" sz="1400" b="1" kern="1200" dirty="0"/>
          </a:br>
          <a:r>
            <a:rPr lang="nb-NO" sz="1400" b="1" kern="1200" dirty="0"/>
            <a:t>og barnevern</a:t>
          </a:r>
          <a:endParaRPr lang="nb-NO" sz="1000" b="1" kern="1200" dirty="0"/>
        </a:p>
      </dsp:txBody>
      <dsp:txXfrm>
        <a:off x="3890475" y="1601601"/>
        <a:ext cx="1278563" cy="639281"/>
      </dsp:txXfrm>
    </dsp:sp>
    <dsp:sp modelId="{ECADBA38-16A9-407D-8A5F-D6DE9BF43E1B}">
      <dsp:nvSpPr>
        <dsp:cNvPr id="0" name=""/>
        <dsp:cNvSpPr/>
      </dsp:nvSpPr>
      <dsp:spPr>
        <a:xfrm>
          <a:off x="4210116" y="2509382"/>
          <a:ext cx="1278563" cy="50337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sosial og</a:t>
          </a:r>
          <a:br>
            <a:rPr lang="nb-NO" sz="1100" b="1" kern="1200" dirty="0"/>
          </a:br>
          <a:r>
            <a:rPr lang="nb-NO" sz="1100" b="1" kern="1200" dirty="0"/>
            <a:t>barnevern</a:t>
          </a:r>
        </a:p>
      </dsp:txBody>
      <dsp:txXfrm>
        <a:off x="4210116" y="2509382"/>
        <a:ext cx="1278563" cy="503377"/>
      </dsp:txXfrm>
    </dsp:sp>
    <dsp:sp modelId="{666E077F-97D3-4355-9F84-AD1816C49B12}">
      <dsp:nvSpPr>
        <dsp:cNvPr id="0" name=""/>
        <dsp:cNvSpPr/>
      </dsp:nvSpPr>
      <dsp:spPr>
        <a:xfrm>
          <a:off x="4210116" y="3281257"/>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kommunehelse</a:t>
          </a:r>
          <a:br>
            <a:rPr lang="nb-NO" sz="1100" b="1" kern="1200" dirty="0"/>
          </a:br>
          <a:r>
            <a:rPr lang="nb-NO" sz="1100" b="1" kern="1200" dirty="0"/>
            <a:t>og -omsorg</a:t>
          </a:r>
          <a:endParaRPr lang="nb-NO" sz="1000" b="1" kern="1200" dirty="0"/>
        </a:p>
      </dsp:txBody>
      <dsp:txXfrm>
        <a:off x="4210116" y="3281257"/>
        <a:ext cx="1278563" cy="423409"/>
      </dsp:txXfrm>
    </dsp:sp>
    <dsp:sp modelId="{B8289C61-4606-4F43-91FF-7C0EDDCA438B}">
      <dsp:nvSpPr>
        <dsp:cNvPr id="0" name=""/>
        <dsp:cNvSpPr/>
      </dsp:nvSpPr>
      <dsp:spPr>
        <a:xfrm>
          <a:off x="4210116" y="3973165"/>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spesialisthelse</a:t>
          </a:r>
          <a:endParaRPr lang="nb-NO" sz="1000" b="1" kern="1200" dirty="0"/>
        </a:p>
      </dsp:txBody>
      <dsp:txXfrm>
        <a:off x="4210116" y="3973165"/>
        <a:ext cx="1278563" cy="423409"/>
      </dsp:txXfrm>
    </dsp:sp>
    <dsp:sp modelId="{659292F3-2B21-4827-9546-D01800201700}">
      <dsp:nvSpPr>
        <dsp:cNvPr id="0" name=""/>
        <dsp:cNvSpPr/>
      </dsp:nvSpPr>
      <dsp:spPr>
        <a:xfrm>
          <a:off x="5437538" y="1601601"/>
          <a:ext cx="1278563" cy="63928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miljø</a:t>
          </a:r>
          <a:endParaRPr lang="nb-NO" sz="1050" b="1" kern="1200" dirty="0"/>
        </a:p>
      </dsp:txBody>
      <dsp:txXfrm>
        <a:off x="5437538" y="1601601"/>
        <a:ext cx="1278563" cy="639281"/>
      </dsp:txXfrm>
    </dsp:sp>
    <dsp:sp modelId="{61819400-3ED5-499D-95E6-64ECC88F62D3}">
      <dsp:nvSpPr>
        <dsp:cNvPr id="0" name=""/>
        <dsp:cNvSpPr/>
      </dsp:nvSpPr>
      <dsp:spPr>
        <a:xfrm>
          <a:off x="5757179" y="2509382"/>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naturmangfald</a:t>
          </a:r>
          <a:endParaRPr lang="nb-NO" sz="900" b="1" kern="1200" dirty="0"/>
        </a:p>
      </dsp:txBody>
      <dsp:txXfrm>
        <a:off x="5757179" y="2509382"/>
        <a:ext cx="1278563" cy="423409"/>
      </dsp:txXfrm>
    </dsp:sp>
    <dsp:sp modelId="{904DE4B9-5AFB-4A5D-BEB0-39D5D1B6F5E4}">
      <dsp:nvSpPr>
        <dsp:cNvPr id="0" name=""/>
        <dsp:cNvSpPr/>
      </dsp:nvSpPr>
      <dsp:spPr>
        <a:xfrm>
          <a:off x="5757179" y="3201289"/>
          <a:ext cx="1278563" cy="423409"/>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forureining</a:t>
          </a:r>
          <a:endParaRPr lang="nb-NO" sz="900" b="1" kern="1200" dirty="0"/>
        </a:p>
      </dsp:txBody>
      <dsp:txXfrm>
        <a:off x="5757179" y="3201289"/>
        <a:ext cx="1278563" cy="423409"/>
      </dsp:txXfrm>
    </dsp:sp>
    <dsp:sp modelId="{EFB304F1-F6B6-401C-BEFD-6DEB5E98C5F2}">
      <dsp:nvSpPr>
        <dsp:cNvPr id="0" name=""/>
        <dsp:cNvSpPr/>
      </dsp:nvSpPr>
      <dsp:spPr>
        <a:xfrm>
          <a:off x="6984600" y="1601601"/>
          <a:ext cx="1278563" cy="63928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landbruk</a:t>
          </a:r>
          <a:endParaRPr lang="nb-NO" sz="1050" b="1" kern="1200" dirty="0"/>
        </a:p>
      </dsp:txBody>
      <dsp:txXfrm>
        <a:off x="6984600" y="1601601"/>
        <a:ext cx="1278563" cy="639281"/>
      </dsp:txXfrm>
    </dsp:sp>
    <dsp:sp modelId="{1F9F70E5-8640-45BD-B6C4-BF02659BB8A4}">
      <dsp:nvSpPr>
        <dsp:cNvPr id="0" name=""/>
        <dsp:cNvSpPr/>
      </dsp:nvSpPr>
      <dsp:spPr>
        <a:xfrm>
          <a:off x="8531662" y="1601601"/>
          <a:ext cx="1278563" cy="63928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organisasjon </a:t>
          </a:r>
          <a:br>
            <a:rPr lang="nb-NO" sz="1400" b="1" kern="1200" dirty="0"/>
          </a:br>
          <a:r>
            <a:rPr lang="nb-NO" sz="1400" b="1" kern="1200" dirty="0"/>
            <a:t>og strategi</a:t>
          </a:r>
        </a:p>
      </dsp:txBody>
      <dsp:txXfrm>
        <a:off x="8531662" y="1601601"/>
        <a:ext cx="1278563" cy="639281"/>
      </dsp:txXfrm>
    </dsp:sp>
    <dsp:sp modelId="{C32C0C48-A0F3-41D4-8BB6-B6566DFE356D}">
      <dsp:nvSpPr>
        <dsp:cNvPr id="0" name=""/>
        <dsp:cNvSpPr/>
      </dsp:nvSpPr>
      <dsp:spPr>
        <a:xfrm>
          <a:off x="4236838" y="798078"/>
          <a:ext cx="937698" cy="397780"/>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1" kern="1200" dirty="0"/>
            <a:t>stab</a:t>
          </a:r>
          <a:endParaRPr lang="nb-NO" sz="1050" b="1" kern="1200" dirty="0"/>
        </a:p>
      </dsp:txBody>
      <dsp:txXfrm>
        <a:off x="4236838" y="798078"/>
        <a:ext cx="937698" cy="3977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Velkomen til den nest siste i rekka av regelverssamlingar denne hausten. Eg vil gjere merksam på at det blir gjort opptak, så dersom du ikkje vil bli filma, bør du slå av kameraet no. Eg heiter Anne Tandberg og jobbar i utdanningsavdelinga hjå Statsforvaltaren, nærmare bestemt i tilsynsseksjonen, som held til i Leikanger. Saman med Lill Mona Solberg har eg ansvaret for denne samlinga. Med meg har eg Per Aaland, som hjelper til med det tekniske. Hensikta med denne samlinga er å gå gjennom regelverket knytt til kommunen og fylkeskommunen si oppfølgingsplikt ved skulefråvær. Vi har fått inn ein del spørsmål på førehand. Nokre av desse er svart på gjennom punkta som blir presentert, og resten svarer vi på til slutt i presentasjonen. Det er mogleg å skrive inn spørsmål i </a:t>
            </a:r>
            <a:r>
              <a:rPr lang="nn-NO" dirty="0" err="1"/>
              <a:t>chatten</a:t>
            </a:r>
            <a:r>
              <a:rPr lang="nn-NO" dirty="0"/>
              <a:t>. Desse vil bli svart ut skriftleg i etterkant. Opptaket blir òg lagt ut.</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362373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a:t>
            </a:r>
            <a:r>
              <a:rPr lang="nb-NO" dirty="0" err="1"/>
              <a:t>sjeldan</a:t>
            </a:r>
            <a:r>
              <a:rPr lang="nb-NO" dirty="0"/>
              <a:t> til hjelp å melde foreldra til barnevernet når eleven har høgt </a:t>
            </a:r>
            <a:r>
              <a:rPr lang="nb-NO" dirty="0" err="1"/>
              <a:t>fråvær</a:t>
            </a:r>
            <a:r>
              <a:rPr lang="nb-NO" dirty="0"/>
              <a:t>. </a:t>
            </a:r>
            <a:r>
              <a:rPr lang="nb-NO" dirty="0" err="1"/>
              <a:t>Ein</a:t>
            </a:r>
            <a:r>
              <a:rPr lang="nb-NO" dirty="0"/>
              <a:t> skal i så fall ha grunn til å tru at det ligg føre </a:t>
            </a:r>
            <a:r>
              <a:rPr lang="nb-NO" dirty="0" err="1"/>
              <a:t>alvorleg</a:t>
            </a:r>
            <a:r>
              <a:rPr lang="nb-NO" dirty="0"/>
              <a:t> omsorgssvikt/ mishandling, at eleven har </a:t>
            </a:r>
            <a:r>
              <a:rPr lang="nb-NO" dirty="0" err="1"/>
              <a:t>ein</a:t>
            </a:r>
            <a:r>
              <a:rPr lang="nb-NO" dirty="0"/>
              <a:t> </a:t>
            </a:r>
            <a:r>
              <a:rPr lang="nb-NO" dirty="0" err="1"/>
              <a:t>alvorleg</a:t>
            </a:r>
            <a:r>
              <a:rPr lang="nb-NO" dirty="0"/>
              <a:t> sjukdom som </a:t>
            </a:r>
            <a:r>
              <a:rPr lang="nb-NO" dirty="0" err="1"/>
              <a:t>ikkje</a:t>
            </a:r>
            <a:r>
              <a:rPr lang="nb-NO" dirty="0"/>
              <a:t> blir behandla, barn med særskilte behov som </a:t>
            </a:r>
            <a:r>
              <a:rPr lang="nb-NO" dirty="0" err="1"/>
              <a:t>ikkje</a:t>
            </a:r>
            <a:r>
              <a:rPr lang="nb-NO" dirty="0"/>
              <a:t> får dekka behova sine, eller at barnet viser </a:t>
            </a:r>
            <a:r>
              <a:rPr lang="nb-NO" dirty="0" err="1"/>
              <a:t>alvorlege</a:t>
            </a:r>
            <a:r>
              <a:rPr lang="nb-NO" dirty="0"/>
              <a:t> </a:t>
            </a:r>
            <a:r>
              <a:rPr lang="nb-NO" dirty="0" err="1"/>
              <a:t>åtferdsvanskar</a:t>
            </a:r>
            <a:r>
              <a:rPr lang="nb-NO" dirty="0"/>
              <a:t> i form av kriminalitet, rusbruk eller </a:t>
            </a:r>
            <a:r>
              <a:rPr lang="nb-NO" dirty="0" err="1"/>
              <a:t>annan</a:t>
            </a:r>
            <a:r>
              <a:rPr lang="nb-NO" dirty="0"/>
              <a:t> utprega normlaus oppførsel. Dette er </a:t>
            </a:r>
            <a:r>
              <a:rPr lang="nb-NO" dirty="0" err="1"/>
              <a:t>ikkje</a:t>
            </a:r>
            <a:r>
              <a:rPr lang="nb-NO" dirty="0"/>
              <a:t> til hinder for at </a:t>
            </a:r>
            <a:r>
              <a:rPr lang="nb-NO" dirty="0" err="1"/>
              <a:t>ein</a:t>
            </a:r>
            <a:r>
              <a:rPr lang="nb-NO" dirty="0"/>
              <a:t> kan ha </a:t>
            </a:r>
            <a:r>
              <a:rPr lang="nb-NO" dirty="0" err="1"/>
              <a:t>eit</a:t>
            </a:r>
            <a:r>
              <a:rPr lang="nb-NO" dirty="0"/>
              <a:t> samarbeid med barnevernet dersom </a:t>
            </a:r>
            <a:r>
              <a:rPr lang="nb-NO" dirty="0" err="1"/>
              <a:t>ein</a:t>
            </a:r>
            <a:r>
              <a:rPr lang="nb-NO" dirty="0"/>
              <a:t> ser det som </a:t>
            </a:r>
            <a:r>
              <a:rPr lang="nb-NO" dirty="0" err="1"/>
              <a:t>formålstenleg</a:t>
            </a:r>
            <a:r>
              <a:rPr lang="nb-NO" dirty="0"/>
              <a:t> og foreldra samtykker. Barnevernet har fagfolk som kan </a:t>
            </a:r>
            <a:r>
              <a:rPr lang="nb-NO" dirty="0" err="1"/>
              <a:t>vere</a:t>
            </a:r>
            <a:r>
              <a:rPr lang="nb-NO" dirty="0"/>
              <a:t> </a:t>
            </a:r>
            <a:r>
              <a:rPr lang="nb-NO" dirty="0" err="1"/>
              <a:t>eit</a:t>
            </a:r>
            <a:r>
              <a:rPr lang="nb-NO" dirty="0"/>
              <a:t> godt tilskudd til det </a:t>
            </a:r>
            <a:r>
              <a:rPr lang="nb-NO" dirty="0" err="1"/>
              <a:t>tverrfaglege</a:t>
            </a:r>
            <a:r>
              <a:rPr lang="nb-NO" dirty="0"/>
              <a:t> teamet rundt eleven.</a:t>
            </a:r>
          </a:p>
          <a:p>
            <a:r>
              <a:rPr lang="nb-NO" dirty="0"/>
              <a:t>Det er i </a:t>
            </a:r>
            <a:r>
              <a:rPr lang="nb-NO" dirty="0" err="1"/>
              <a:t>dei</a:t>
            </a:r>
            <a:r>
              <a:rPr lang="nb-NO" dirty="0"/>
              <a:t> fleste tilfelle </a:t>
            </a:r>
            <a:r>
              <a:rPr lang="nb-NO" dirty="0" err="1"/>
              <a:t>viktigare</a:t>
            </a:r>
            <a:r>
              <a:rPr lang="nb-NO" dirty="0"/>
              <a:t> å investere i </a:t>
            </a:r>
            <a:r>
              <a:rPr lang="nb-NO" dirty="0" err="1"/>
              <a:t>eit</a:t>
            </a:r>
            <a:r>
              <a:rPr lang="nb-NO" dirty="0"/>
              <a:t> godt samarbeid med heimen enn å melde </a:t>
            </a:r>
            <a:r>
              <a:rPr lang="nb-NO" dirty="0" err="1"/>
              <a:t>dei</a:t>
            </a:r>
            <a:r>
              <a:rPr lang="nb-NO" dirty="0"/>
              <a:t> til barnevernet. </a:t>
            </a:r>
            <a:r>
              <a:rPr lang="nb-NO" dirty="0" err="1"/>
              <a:t>Skulen</a:t>
            </a:r>
            <a:r>
              <a:rPr lang="nb-NO" dirty="0"/>
              <a:t> er den profesjonelle parten og må ta initiativet så snart det ligg føre ei bekymring</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92917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Den private grunnskoleopplæringa i heimen skal oppfylle krava til formålet med opplæringa i § 1-3, krava i § 1-4 andre ledd om at opplæringa skal vere i samsvar med læreplanar for fag og § 1-6 første ledd om fag- og timefordelinga, forbodet mot forkynning i § 14-5 og krava i § 14-7 til korleis opplæringa om emna i KRLE skal leggjast opp. Det er kommunane som avgjer korleis tilsynet skal organiserast, inkludert omfanget og hyppigheita, og kven som skal vere tilsynsperson. Kva som er til det beste for barnet, skal vere eit grunnleggjande omsyn også i planlegging og gjennomføring av tilsyn og ved valet av tilsynsperson, og barnet skal få seie si meining. et må førast tilsyn ofte nok til at kommunen kan vurdere om barnet får oppfylt retten til grunnskoleopplæring, og at opplæringa som blir gitt, oppfyller krava i lova. For å vurdere om eleven får ei opplæring i tråd med regelverket, må den som fører tilsyn, vurdere om det er nødvendig å møte eleven når det blir ført tilsyn. Etter tredje ledd tredje punktum har kommunane rett til å kalle inn eleven til prøvar. Den private grunnskoleopplæringa i heimen er ikkje lovleg dersom det ikkje er mogleg for kommunane å føre tilsyn som følgje av manglande samarbeid frå foreldra. </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261330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eleven har langvarig </a:t>
            </a:r>
            <a:r>
              <a:rPr lang="nb-NO" dirty="0" err="1"/>
              <a:t>fråvær</a:t>
            </a:r>
            <a:r>
              <a:rPr lang="nb-NO" dirty="0"/>
              <a:t> på grunn av sjukdom, kan kommunen/fylkeskommunen ha plikt til å gi opplæring </a:t>
            </a:r>
            <a:r>
              <a:rPr lang="nb-NO" dirty="0" err="1"/>
              <a:t>ein</a:t>
            </a:r>
            <a:r>
              <a:rPr lang="nb-NO" dirty="0"/>
              <a:t> </a:t>
            </a:r>
            <a:r>
              <a:rPr lang="nb-NO" dirty="0" err="1"/>
              <a:t>annan</a:t>
            </a:r>
            <a:r>
              <a:rPr lang="nb-NO" dirty="0"/>
              <a:t> stad enn på </a:t>
            </a:r>
            <a:r>
              <a:rPr lang="nb-NO" dirty="0" err="1"/>
              <a:t>skulen</a:t>
            </a:r>
            <a:r>
              <a:rPr lang="nb-NO" dirty="0"/>
              <a:t>, til dømes i heimen til eleven. Denne plikta følgjer av barn og unge sin rett og plikt til </a:t>
            </a:r>
            <a:r>
              <a:rPr lang="nb-NO" dirty="0" err="1"/>
              <a:t>grunnskuleopplæring</a:t>
            </a:r>
            <a:r>
              <a:rPr lang="nb-NO" dirty="0"/>
              <a:t>/rett til </a:t>
            </a:r>
            <a:r>
              <a:rPr lang="nb-NO" dirty="0" err="1"/>
              <a:t>vidaregåande</a:t>
            </a:r>
            <a:r>
              <a:rPr lang="nb-NO" dirty="0"/>
              <a:t> opplæring. Kva som blir sett på som langvarig sjukdom, må </a:t>
            </a:r>
            <a:r>
              <a:rPr lang="nb-NO" dirty="0" err="1"/>
              <a:t>vurderast</a:t>
            </a:r>
            <a:r>
              <a:rPr lang="nb-NO" dirty="0"/>
              <a:t> i kvart tilfelle. Moment i denne vurderinga er eleven sin tilstand og forventa </a:t>
            </a:r>
            <a:r>
              <a:rPr lang="nb-NO" dirty="0" err="1"/>
              <a:t>fråvær</a:t>
            </a:r>
            <a:r>
              <a:rPr lang="nb-NO" dirty="0"/>
              <a:t>. Det </a:t>
            </a:r>
            <a:r>
              <a:rPr lang="nb-NO" dirty="0" err="1"/>
              <a:t>avgjerande</a:t>
            </a:r>
            <a:r>
              <a:rPr lang="nb-NO" dirty="0"/>
              <a:t> er om eleven sin sjukdom fører til </a:t>
            </a:r>
            <a:r>
              <a:rPr lang="nb-NO" dirty="0" err="1"/>
              <a:t>eit</a:t>
            </a:r>
            <a:r>
              <a:rPr lang="nb-NO" dirty="0"/>
              <a:t> </a:t>
            </a:r>
            <a:r>
              <a:rPr lang="nb-NO" dirty="0" err="1"/>
              <a:t>fråvær</a:t>
            </a:r>
            <a:r>
              <a:rPr lang="nb-NO" dirty="0"/>
              <a:t> som </a:t>
            </a:r>
            <a:r>
              <a:rPr lang="nb-NO" dirty="0" err="1"/>
              <a:t>gjer</a:t>
            </a:r>
            <a:r>
              <a:rPr lang="nb-NO" dirty="0"/>
              <a:t> at eleven </a:t>
            </a:r>
            <a:r>
              <a:rPr lang="nb-NO" dirty="0" err="1"/>
              <a:t>ikkje</a:t>
            </a:r>
            <a:r>
              <a:rPr lang="nb-NO" dirty="0"/>
              <a:t> får oppfylt retten sin til opplæring eller </a:t>
            </a:r>
            <a:r>
              <a:rPr lang="nb-NO" dirty="0" err="1"/>
              <a:t>ikkje</a:t>
            </a:r>
            <a:r>
              <a:rPr lang="nb-NO" dirty="0"/>
              <a:t> får </a:t>
            </a:r>
            <a:r>
              <a:rPr lang="nb-NO" dirty="0" err="1"/>
              <a:t>tilfredsstillande</a:t>
            </a:r>
            <a:r>
              <a:rPr lang="nb-NO" dirty="0"/>
              <a:t> utbytte av opplæringa. </a:t>
            </a:r>
            <a:r>
              <a:rPr lang="nb-NO" dirty="0" err="1"/>
              <a:t>Ikkje</a:t>
            </a:r>
            <a:r>
              <a:rPr lang="nb-NO" dirty="0"/>
              <a:t> alle </a:t>
            </a:r>
            <a:r>
              <a:rPr lang="nb-NO" dirty="0" err="1"/>
              <a:t>elevar</a:t>
            </a:r>
            <a:r>
              <a:rPr lang="nb-NO" dirty="0"/>
              <a:t> med bekymringsfullt </a:t>
            </a:r>
            <a:r>
              <a:rPr lang="nb-NO" dirty="0" err="1"/>
              <a:t>fråvær</a:t>
            </a:r>
            <a:r>
              <a:rPr lang="nb-NO" dirty="0"/>
              <a:t> er sjuke, men det er mange ulike </a:t>
            </a:r>
            <a:r>
              <a:rPr lang="nb-NO" dirty="0" err="1"/>
              <a:t>typar</a:t>
            </a:r>
            <a:r>
              <a:rPr lang="nb-NO" dirty="0"/>
              <a:t> «sjukdom» , og mange </a:t>
            </a:r>
            <a:r>
              <a:rPr lang="nb-NO" dirty="0" err="1"/>
              <a:t>elevar</a:t>
            </a:r>
            <a:r>
              <a:rPr lang="nb-NO" dirty="0"/>
              <a:t> med bekymringsfullt </a:t>
            </a:r>
            <a:r>
              <a:rPr lang="nb-NO" dirty="0" err="1"/>
              <a:t>skulefråvær</a:t>
            </a:r>
            <a:r>
              <a:rPr lang="nb-NO" dirty="0"/>
              <a:t> slit med ulike psykiske </a:t>
            </a:r>
            <a:r>
              <a:rPr lang="nb-NO" dirty="0" err="1"/>
              <a:t>utfordringar</a:t>
            </a:r>
            <a:r>
              <a:rPr lang="nb-NO" dirty="0"/>
              <a:t>. Det er heller </a:t>
            </a:r>
            <a:r>
              <a:rPr lang="nb-NO" dirty="0" err="1"/>
              <a:t>ikkje</a:t>
            </a:r>
            <a:r>
              <a:rPr lang="nb-NO" dirty="0"/>
              <a:t> slik at </a:t>
            </a:r>
            <a:r>
              <a:rPr lang="nb-NO" dirty="0" err="1"/>
              <a:t>ein</a:t>
            </a:r>
            <a:r>
              <a:rPr lang="nb-NO" dirty="0"/>
              <a:t> </a:t>
            </a:r>
            <a:r>
              <a:rPr lang="nb-NO" u="sng" dirty="0"/>
              <a:t>må</a:t>
            </a:r>
            <a:r>
              <a:rPr lang="nb-NO" dirty="0"/>
              <a:t> </a:t>
            </a:r>
            <a:r>
              <a:rPr lang="nb-NO" dirty="0" err="1"/>
              <a:t>vere</a:t>
            </a:r>
            <a:r>
              <a:rPr lang="nb-NO" dirty="0"/>
              <a:t> sjuk for å få undervisning heime.</a:t>
            </a:r>
          </a:p>
          <a:p>
            <a:r>
              <a:rPr lang="nn-NO" dirty="0"/>
              <a:t>Den sakkunnige vurderinga skal ta stilling til om ei anna organisering av opplæringa kan gi eleven eit tilfredsstillande utbytte. Heimeundervisning eller undervisning på ein annan alternativ opplæringsarena kan vere døme på ei slik organisering av opplæringa i ein periode. Eit tilbod om individuelt tilrettelagd opplæring skal utarbeidast i samråd med eleven og foreldra, og det skal leggjast stor vekt på kva eleven og foreldra meiner.</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87161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Skulen</a:t>
            </a:r>
            <a:r>
              <a:rPr lang="nb-NO" dirty="0"/>
              <a:t>/kommunen kan </a:t>
            </a:r>
            <a:r>
              <a:rPr lang="nb-NO" dirty="0" err="1"/>
              <a:t>ikkje</a:t>
            </a:r>
            <a:r>
              <a:rPr lang="nb-NO" dirty="0"/>
              <a:t> gi opp eleven </a:t>
            </a:r>
            <a:r>
              <a:rPr lang="nb-NO" dirty="0" err="1"/>
              <a:t>sjølv</a:t>
            </a:r>
            <a:r>
              <a:rPr lang="nb-NO" dirty="0"/>
              <a:t> om </a:t>
            </a:r>
            <a:r>
              <a:rPr lang="nb-NO" dirty="0" err="1"/>
              <a:t>dei</a:t>
            </a:r>
            <a:r>
              <a:rPr lang="nb-NO" dirty="0"/>
              <a:t> føler at </a:t>
            </a:r>
            <a:r>
              <a:rPr lang="nb-NO" dirty="0" err="1"/>
              <a:t>dei</a:t>
            </a:r>
            <a:r>
              <a:rPr lang="nb-NO" dirty="0"/>
              <a:t> har prøvd alt. Men hugs at plikta ligg hjå kommunen og </a:t>
            </a:r>
            <a:r>
              <a:rPr lang="nb-NO" dirty="0" err="1"/>
              <a:t>ikkje</a:t>
            </a:r>
            <a:r>
              <a:rPr lang="nb-NO" dirty="0"/>
              <a:t> den </a:t>
            </a:r>
            <a:r>
              <a:rPr lang="nb-NO" dirty="0" err="1"/>
              <a:t>einskilde</a:t>
            </a:r>
            <a:r>
              <a:rPr lang="nb-NO" dirty="0"/>
              <a:t> </a:t>
            </a:r>
            <a:r>
              <a:rPr lang="nb-NO" dirty="0" err="1"/>
              <a:t>skulen</a:t>
            </a:r>
            <a:r>
              <a:rPr lang="nb-NO" dirty="0"/>
              <a:t>. Dei må </a:t>
            </a:r>
            <a:r>
              <a:rPr lang="nb-NO" dirty="0" err="1"/>
              <a:t>halde</a:t>
            </a:r>
            <a:r>
              <a:rPr lang="nb-NO" dirty="0"/>
              <a:t> fram kommunikasjonen med heimen og samarbeide om å prøve å legge til rette for at eleven kan </a:t>
            </a:r>
            <a:r>
              <a:rPr lang="nb-NO" dirty="0" err="1"/>
              <a:t>kome</a:t>
            </a:r>
            <a:r>
              <a:rPr lang="nb-NO" dirty="0"/>
              <a:t> tilbake til </a:t>
            </a:r>
            <a:r>
              <a:rPr lang="nb-NO" dirty="0" err="1"/>
              <a:t>ein</a:t>
            </a:r>
            <a:r>
              <a:rPr lang="nb-NO" dirty="0"/>
              <a:t> trygg og god </a:t>
            </a:r>
            <a:r>
              <a:rPr lang="nb-NO" dirty="0" err="1"/>
              <a:t>skulekvardag</a:t>
            </a:r>
            <a:r>
              <a:rPr lang="nb-NO" dirty="0"/>
              <a: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144675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Regjeringa ser at det er </a:t>
            </a:r>
            <a:r>
              <a:rPr lang="nb-NO" dirty="0" err="1"/>
              <a:t>eit</a:t>
            </a:r>
            <a:r>
              <a:rPr lang="nb-NO" dirty="0"/>
              <a:t> stort behov for </a:t>
            </a:r>
            <a:r>
              <a:rPr lang="nb-NO" dirty="0" err="1"/>
              <a:t>meir</a:t>
            </a:r>
            <a:r>
              <a:rPr lang="nb-NO" dirty="0"/>
              <a:t> kunnskap om oppfølging av (</a:t>
            </a:r>
            <a:r>
              <a:rPr lang="nb-NO" dirty="0" err="1"/>
              <a:t>særleg</a:t>
            </a:r>
            <a:r>
              <a:rPr lang="nb-NO"/>
              <a:t> bekymringsfullt) </a:t>
            </a:r>
            <a:r>
              <a:rPr lang="nb-NO" dirty="0" err="1"/>
              <a:t>skulefråvær</a:t>
            </a:r>
            <a:r>
              <a:rPr lang="nb-NO" dirty="0"/>
              <a:t>. Dei har </a:t>
            </a:r>
            <a:r>
              <a:rPr lang="nb-NO" dirty="0" err="1"/>
              <a:t>difor</a:t>
            </a:r>
            <a:r>
              <a:rPr lang="nb-NO" dirty="0"/>
              <a:t> planar om å styrke arbeidet på </a:t>
            </a:r>
            <a:r>
              <a:rPr lang="nb-NO" dirty="0" err="1"/>
              <a:t>fleire</a:t>
            </a:r>
            <a:r>
              <a:rPr lang="nb-NO" dirty="0"/>
              <a:t> </a:t>
            </a:r>
            <a:r>
              <a:rPr lang="nb-NO" dirty="0" err="1"/>
              <a:t>måtar</a:t>
            </a:r>
            <a:r>
              <a:rPr lang="nb-NO" dirty="0"/>
              <a:t>. </a:t>
            </a:r>
            <a:r>
              <a:rPr lang="nb-NO" dirty="0" err="1"/>
              <a:t>Desse</a:t>
            </a:r>
            <a:r>
              <a:rPr lang="nb-NO" dirty="0"/>
              <a:t> er </a:t>
            </a:r>
            <a:r>
              <a:rPr lang="nb-NO" dirty="0" err="1"/>
              <a:t>omtala</a:t>
            </a:r>
            <a:r>
              <a:rPr lang="nb-NO" dirty="0"/>
              <a:t> i stortingsmeldinga som blei lagt fram i haust. </a:t>
            </a:r>
            <a:r>
              <a:rPr lang="nb-NO" dirty="0" err="1"/>
              <a:t>Eit</a:t>
            </a:r>
            <a:r>
              <a:rPr lang="nb-NO" dirty="0"/>
              <a:t> forslag om å opprette nasjonale individregister for å </a:t>
            </a:r>
            <a:r>
              <a:rPr lang="nb-NO" dirty="0" err="1"/>
              <a:t>auke</a:t>
            </a:r>
            <a:r>
              <a:rPr lang="nb-NO" dirty="0"/>
              <a:t> kunnskapsgrunnlaget, blei sendt på </a:t>
            </a:r>
            <a:r>
              <a:rPr lang="nb-NO" dirty="0" err="1"/>
              <a:t>høyring</a:t>
            </a:r>
            <a:r>
              <a:rPr lang="nb-NO" dirty="0"/>
              <a:t> i september. Utdanningsdirektoratet har utarbeidd </a:t>
            </a:r>
            <a:r>
              <a:rPr lang="nb-NO" dirty="0" err="1"/>
              <a:t>ein</a:t>
            </a:r>
            <a:r>
              <a:rPr lang="nb-NO" dirty="0"/>
              <a:t> del råd om </a:t>
            </a:r>
            <a:r>
              <a:rPr lang="nb-NO" dirty="0" err="1"/>
              <a:t>førebygging</a:t>
            </a:r>
            <a:r>
              <a:rPr lang="nb-NO" dirty="0"/>
              <a:t> og oppfølging av </a:t>
            </a:r>
            <a:r>
              <a:rPr lang="nb-NO" dirty="0" err="1"/>
              <a:t>fråvær</a:t>
            </a:r>
            <a:r>
              <a:rPr lang="nb-NO" dirty="0"/>
              <a:t> og samla </a:t>
            </a:r>
            <a:r>
              <a:rPr lang="nb-NO" dirty="0" err="1"/>
              <a:t>dei</a:t>
            </a:r>
            <a:r>
              <a:rPr lang="nb-NO" dirty="0"/>
              <a:t> på nettsidene sine.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307998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Dette er </a:t>
            </a:r>
            <a:r>
              <a:rPr lang="nb-NO" sz="1400" dirty="0" err="1"/>
              <a:t>eigentleg</a:t>
            </a:r>
            <a:r>
              <a:rPr lang="nb-NO" sz="1400" dirty="0"/>
              <a:t> </a:t>
            </a:r>
            <a:r>
              <a:rPr lang="nb-NO" sz="1400" dirty="0" err="1"/>
              <a:t>ikkje</a:t>
            </a:r>
            <a:r>
              <a:rPr lang="nb-NO" sz="1400" dirty="0"/>
              <a:t> ei ny plikt – ho var </a:t>
            </a:r>
            <a:r>
              <a:rPr lang="nb-NO" sz="1400" dirty="0" err="1"/>
              <a:t>tidlegare</a:t>
            </a:r>
            <a:r>
              <a:rPr lang="nb-NO" sz="1400" dirty="0"/>
              <a:t> implisitt i </a:t>
            </a:r>
            <a:r>
              <a:rPr lang="nb-NO" sz="1400" dirty="0" err="1"/>
              <a:t>reglane</a:t>
            </a:r>
            <a:r>
              <a:rPr lang="nb-NO" sz="1400" dirty="0"/>
              <a:t> om rett og plikt til </a:t>
            </a:r>
            <a:r>
              <a:rPr lang="nb-NO" sz="1400" dirty="0" err="1"/>
              <a:t>grunnskuleopplæring</a:t>
            </a:r>
            <a:r>
              <a:rPr lang="nb-NO" sz="1400" dirty="0"/>
              <a:t>/rett til </a:t>
            </a:r>
            <a:r>
              <a:rPr lang="nb-NO" sz="1400" dirty="0" err="1"/>
              <a:t>vidaregåande</a:t>
            </a:r>
            <a:r>
              <a:rPr lang="nb-NO" sz="1400" dirty="0"/>
              <a:t> opplæring. Lovfestinga er ei </a:t>
            </a:r>
            <a:r>
              <a:rPr lang="nb-NO" sz="1400" dirty="0" err="1"/>
              <a:t>tydeleggjering</a:t>
            </a:r>
            <a:r>
              <a:rPr lang="nb-NO" sz="1400" dirty="0"/>
              <a:t> og presisering av plikta til kommunen/fylkeskommunen. </a:t>
            </a:r>
          </a:p>
          <a:p>
            <a:r>
              <a:rPr lang="nn-NO" sz="1400" b="0" dirty="0"/>
              <a:t>Omgrepa vi nytter om det </a:t>
            </a:r>
            <a:r>
              <a:rPr lang="nn-NO" sz="1400" b="0" dirty="0" err="1"/>
              <a:t>uønska</a:t>
            </a:r>
            <a:r>
              <a:rPr lang="nn-NO" sz="1400" b="0" dirty="0"/>
              <a:t> fråværet, seier ofte noko om haldningane vi har til det: skulevegring/skulenekting, skulk </a:t>
            </a:r>
            <a:r>
              <a:rPr lang="nn-NO" sz="1400" b="0" dirty="0" err="1"/>
              <a:t>vs</a:t>
            </a:r>
            <a:r>
              <a:rPr lang="nn-NO" sz="1400" b="0" dirty="0"/>
              <a:t> ufrivillig skulefråvær.</a:t>
            </a:r>
            <a:r>
              <a:rPr lang="nn-NO" sz="1400" b="1" dirty="0"/>
              <a:t> Bekymringsfullt skulefråvær: </a:t>
            </a:r>
            <a:r>
              <a:rPr lang="nn-NO" sz="1400" dirty="0"/>
              <a:t>Alt fråvær frå den sosiale og faglege fellesskapen, dokumentert eller </a:t>
            </a:r>
            <a:r>
              <a:rPr lang="nn-NO" sz="1400" dirty="0" err="1"/>
              <a:t>udokumentert</a:t>
            </a:r>
            <a:r>
              <a:rPr lang="nn-NO" sz="1400" dirty="0"/>
              <a:t>, som kan gi konsekvensar for eleven si sosiale og faglege tilhøyrsle og utvikling.</a:t>
            </a:r>
            <a:r>
              <a:rPr lang="nb-NO" sz="1400" dirty="0"/>
              <a:t> </a:t>
            </a:r>
          </a:p>
          <a:p>
            <a:r>
              <a:rPr lang="nb-NO" sz="1400" dirty="0"/>
              <a:t>Kommunen kan delegere </a:t>
            </a:r>
            <a:r>
              <a:rPr lang="nb-NO" sz="1400" dirty="0" err="1"/>
              <a:t>oppgåvene</a:t>
            </a:r>
            <a:r>
              <a:rPr lang="nb-NO" sz="1400" dirty="0"/>
              <a:t> som ligg i plikta til rektor, men har framleis det overordna ansvaret. Dette er </a:t>
            </a:r>
            <a:r>
              <a:rPr lang="nb-NO" sz="1400" dirty="0" err="1"/>
              <a:t>eit</a:t>
            </a:r>
            <a:r>
              <a:rPr lang="nb-NO" sz="1400" dirty="0"/>
              <a:t> område der det kan </a:t>
            </a:r>
            <a:r>
              <a:rPr lang="nb-NO" sz="1400" dirty="0" err="1"/>
              <a:t>vere</a:t>
            </a:r>
            <a:r>
              <a:rPr lang="nb-NO" sz="1400" dirty="0"/>
              <a:t> høg risiko, og kommunen bør </a:t>
            </a:r>
            <a:r>
              <a:rPr lang="nb-NO" sz="1400" dirty="0" err="1"/>
              <a:t>difor</a:t>
            </a:r>
            <a:r>
              <a:rPr lang="nb-NO" sz="1400" dirty="0"/>
              <a:t> ha </a:t>
            </a:r>
            <a:r>
              <a:rPr lang="nb-NO" sz="1400" dirty="0" err="1"/>
              <a:t>ein</a:t>
            </a:r>
            <a:r>
              <a:rPr lang="nb-NO" sz="1400" dirty="0"/>
              <a:t> </a:t>
            </a:r>
            <a:r>
              <a:rPr lang="nb-NO" sz="1400" dirty="0" err="1"/>
              <a:t>tilfredsstillande</a:t>
            </a:r>
            <a:r>
              <a:rPr lang="nb-NO" sz="1400" dirty="0"/>
              <a:t> internkontroll på dette området. I det </a:t>
            </a:r>
            <a:r>
              <a:rPr lang="nb-NO" sz="1400" dirty="0" err="1"/>
              <a:t>vidare</a:t>
            </a:r>
            <a:r>
              <a:rPr lang="nb-NO" sz="1400" dirty="0"/>
              <a:t> skal vi sjå litt </a:t>
            </a:r>
            <a:r>
              <a:rPr lang="nb-NO" sz="1400" dirty="0" err="1"/>
              <a:t>nærare</a:t>
            </a:r>
            <a:r>
              <a:rPr lang="nb-NO" sz="1400" dirty="0"/>
              <a:t> på kva det står i forarbeida om denne plikta, og kva det betyr i praksis..</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183919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Alt </a:t>
            </a:r>
            <a:r>
              <a:rPr lang="nb-NO" dirty="0" err="1"/>
              <a:t>fråvær</a:t>
            </a:r>
            <a:r>
              <a:rPr lang="nb-NO" dirty="0"/>
              <a:t> skal </a:t>
            </a:r>
            <a:r>
              <a:rPr lang="nb-NO" dirty="0" err="1"/>
              <a:t>følgjast</a:t>
            </a:r>
            <a:r>
              <a:rPr lang="nb-NO" dirty="0"/>
              <a:t> opp, </a:t>
            </a:r>
            <a:r>
              <a:rPr lang="nb-NO" dirty="0" err="1"/>
              <a:t>ikkje</a:t>
            </a:r>
            <a:r>
              <a:rPr lang="nb-NO" dirty="0"/>
              <a:t> </a:t>
            </a:r>
            <a:r>
              <a:rPr lang="nb-NO" dirty="0" err="1"/>
              <a:t>berre</a:t>
            </a:r>
            <a:r>
              <a:rPr lang="nb-NO" dirty="0"/>
              <a:t> det bekymringsfulle. Dette </a:t>
            </a:r>
            <a:r>
              <a:rPr lang="nb-NO" dirty="0" err="1"/>
              <a:t>inneber</a:t>
            </a:r>
            <a:r>
              <a:rPr lang="nb-NO" dirty="0"/>
              <a:t> at </a:t>
            </a:r>
            <a:r>
              <a:rPr lang="nb-NO" dirty="0" err="1"/>
              <a:t>skulen</a:t>
            </a:r>
            <a:r>
              <a:rPr lang="nb-NO" dirty="0"/>
              <a:t> </a:t>
            </a:r>
            <a:r>
              <a:rPr lang="nb-NO" dirty="0" err="1"/>
              <a:t>ikkje</a:t>
            </a:r>
            <a:r>
              <a:rPr lang="nb-NO" dirty="0"/>
              <a:t> kan vente med oppfølging til </a:t>
            </a:r>
            <a:r>
              <a:rPr lang="nb-NO" dirty="0" err="1"/>
              <a:t>fråværet</a:t>
            </a:r>
            <a:r>
              <a:rPr lang="nb-NO" dirty="0"/>
              <a:t> begynner å bli for høgt – </a:t>
            </a:r>
            <a:r>
              <a:rPr lang="nb-NO" dirty="0" err="1"/>
              <a:t>ein</a:t>
            </a:r>
            <a:r>
              <a:rPr lang="nb-NO" dirty="0"/>
              <a:t> må følgje opp </a:t>
            </a:r>
            <a:r>
              <a:rPr lang="nb-NO" dirty="0" err="1"/>
              <a:t>elevar</a:t>
            </a:r>
            <a:r>
              <a:rPr lang="nb-NO" dirty="0"/>
              <a:t> </a:t>
            </a:r>
            <a:r>
              <a:rPr lang="nb-NO" u="sng" dirty="0"/>
              <a:t>før</a:t>
            </a:r>
            <a:r>
              <a:rPr lang="nb-NO" dirty="0"/>
              <a:t> </a:t>
            </a:r>
            <a:r>
              <a:rPr lang="nb-NO" dirty="0" err="1"/>
              <a:t>dei</a:t>
            </a:r>
            <a:r>
              <a:rPr lang="nb-NO" dirty="0"/>
              <a:t> mister for </a:t>
            </a:r>
            <a:r>
              <a:rPr lang="nb-NO" dirty="0" err="1"/>
              <a:t>mykje</a:t>
            </a:r>
            <a:r>
              <a:rPr lang="nb-NO" dirty="0"/>
              <a:t> opplæring. Det er likevel </a:t>
            </a:r>
            <a:r>
              <a:rPr lang="nb-NO" dirty="0" err="1"/>
              <a:t>ikkje</a:t>
            </a:r>
            <a:r>
              <a:rPr lang="nb-NO" dirty="0"/>
              <a:t> ei </a:t>
            </a:r>
            <a:r>
              <a:rPr lang="nb-NO" dirty="0" err="1"/>
              <a:t>omfattande</a:t>
            </a:r>
            <a:r>
              <a:rPr lang="nb-NO" dirty="0"/>
              <a:t> handlingsplikt ved alt </a:t>
            </a:r>
            <a:r>
              <a:rPr lang="nb-NO" dirty="0" err="1"/>
              <a:t>fråvær</a:t>
            </a:r>
            <a:r>
              <a:rPr lang="nb-NO" dirty="0"/>
              <a:t> – t.d. </a:t>
            </a:r>
            <a:r>
              <a:rPr lang="nb-NO" dirty="0" err="1"/>
              <a:t>elevar</a:t>
            </a:r>
            <a:r>
              <a:rPr lang="nb-NO" dirty="0"/>
              <a:t> </a:t>
            </a:r>
            <a:r>
              <a:rPr lang="nb-NO" dirty="0" err="1"/>
              <a:t>ein</a:t>
            </a:r>
            <a:r>
              <a:rPr lang="nb-NO" dirty="0"/>
              <a:t> </a:t>
            </a:r>
            <a:r>
              <a:rPr lang="nb-NO" dirty="0" err="1"/>
              <a:t>ikkje</a:t>
            </a:r>
            <a:r>
              <a:rPr lang="nb-NO" dirty="0"/>
              <a:t> ellers er bekymra for, som får influensa eller andre </a:t>
            </a:r>
            <a:r>
              <a:rPr lang="nb-NO" dirty="0" err="1"/>
              <a:t>sjukdommar</a:t>
            </a:r>
            <a:r>
              <a:rPr lang="nb-NO" dirty="0"/>
              <a:t> som går over av seg </a:t>
            </a:r>
            <a:r>
              <a:rPr lang="nb-NO" dirty="0" err="1"/>
              <a:t>sjølv</a:t>
            </a:r>
            <a:r>
              <a:rPr lang="nb-NO" dirty="0"/>
              <a:t>. I andre tilfelle kan </a:t>
            </a:r>
            <a:r>
              <a:rPr lang="nb-NO" dirty="0" err="1"/>
              <a:t>ein</a:t>
            </a:r>
            <a:r>
              <a:rPr lang="nb-NO" dirty="0"/>
              <a:t> måtte følge opp </a:t>
            </a:r>
            <a:r>
              <a:rPr lang="nb-NO" dirty="0" err="1"/>
              <a:t>meir</a:t>
            </a:r>
            <a:r>
              <a:rPr lang="nb-NO" dirty="0"/>
              <a:t> </a:t>
            </a:r>
            <a:r>
              <a:rPr lang="nb-NO" dirty="0" err="1"/>
              <a:t>sjølv</a:t>
            </a:r>
            <a:r>
              <a:rPr lang="nb-NO" dirty="0"/>
              <a:t> om </a:t>
            </a:r>
            <a:r>
              <a:rPr lang="nb-NO" dirty="0" err="1"/>
              <a:t>fråværet</a:t>
            </a:r>
            <a:r>
              <a:rPr lang="nb-NO" dirty="0"/>
              <a:t> </a:t>
            </a:r>
            <a:r>
              <a:rPr lang="nb-NO" dirty="0" err="1"/>
              <a:t>ikkje</a:t>
            </a:r>
            <a:r>
              <a:rPr lang="nb-NO" dirty="0"/>
              <a:t> er langvarig, t.d. ved </a:t>
            </a:r>
            <a:r>
              <a:rPr lang="nb-NO" dirty="0" err="1"/>
              <a:t>gjentakande</a:t>
            </a:r>
            <a:r>
              <a:rPr lang="nb-NO" dirty="0"/>
              <a:t> </a:t>
            </a:r>
            <a:r>
              <a:rPr lang="nb-NO" dirty="0" err="1"/>
              <a:t>fråvær</a:t>
            </a:r>
            <a:r>
              <a:rPr lang="nb-NO" dirty="0"/>
              <a:t>. Det er </a:t>
            </a:r>
            <a:r>
              <a:rPr lang="nb-NO" dirty="0" err="1"/>
              <a:t>difor</a:t>
            </a:r>
            <a:r>
              <a:rPr lang="nb-NO" dirty="0"/>
              <a:t> viktig å ha </a:t>
            </a:r>
            <a:r>
              <a:rPr lang="nb-NO" dirty="0" err="1"/>
              <a:t>eit</a:t>
            </a:r>
            <a:r>
              <a:rPr lang="nb-NO" dirty="0"/>
              <a:t> system for å differensiere ulike </a:t>
            </a:r>
            <a:r>
              <a:rPr lang="nb-NO" dirty="0" err="1"/>
              <a:t>typar</a:t>
            </a:r>
            <a:r>
              <a:rPr lang="nb-NO" dirty="0"/>
              <a:t> av </a:t>
            </a:r>
            <a:r>
              <a:rPr lang="nb-NO" dirty="0" err="1"/>
              <a:t>fråvær</a:t>
            </a:r>
            <a:r>
              <a:rPr lang="nb-NO" dirty="0"/>
              <a:t> og korleis </a:t>
            </a:r>
            <a:r>
              <a:rPr lang="nb-NO" dirty="0" err="1"/>
              <a:t>ein</a:t>
            </a:r>
            <a:r>
              <a:rPr lang="nb-NO" dirty="0"/>
              <a:t> følgjer dette opp.</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25468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Det er eit stort lokalt handlingsrom. Føremålet: </a:t>
            </a:r>
            <a:r>
              <a:rPr lang="nb-NO" dirty="0"/>
              <a:t>å oppnå </a:t>
            </a:r>
            <a:r>
              <a:rPr lang="nb-NO" dirty="0" err="1"/>
              <a:t>meir</a:t>
            </a:r>
            <a:r>
              <a:rPr lang="nb-NO" dirty="0"/>
              <a:t> nærvær i </a:t>
            </a:r>
            <a:r>
              <a:rPr lang="nb-NO" dirty="0" err="1"/>
              <a:t>skulen</a:t>
            </a:r>
            <a:r>
              <a:rPr lang="nb-NO" dirty="0"/>
              <a:t> og å </a:t>
            </a:r>
            <a:r>
              <a:rPr lang="nb-NO" dirty="0" err="1"/>
              <a:t>førebygge</a:t>
            </a:r>
            <a:r>
              <a:rPr lang="nb-NO" dirty="0"/>
              <a:t> at </a:t>
            </a:r>
            <a:r>
              <a:rPr lang="nb-NO" dirty="0" err="1"/>
              <a:t>elevar</a:t>
            </a:r>
            <a:r>
              <a:rPr lang="nb-NO" dirty="0"/>
              <a:t> utvikler bekymringsfullt </a:t>
            </a:r>
            <a:r>
              <a:rPr lang="nb-NO" dirty="0" err="1"/>
              <a:t>fråvær</a:t>
            </a:r>
            <a:r>
              <a:rPr lang="nb-NO" dirty="0"/>
              <a:t>, for å betre </a:t>
            </a:r>
            <a:r>
              <a:rPr lang="nb-NO" dirty="0" err="1"/>
              <a:t>moglegheita</a:t>
            </a:r>
            <a:r>
              <a:rPr lang="nb-NO" dirty="0"/>
              <a:t> for den enkelte til å fullføre og bestå opplæringa. Dette gjeld både i </a:t>
            </a:r>
            <a:r>
              <a:rPr lang="nb-NO" dirty="0" err="1"/>
              <a:t>grunnskulen</a:t>
            </a:r>
            <a:r>
              <a:rPr lang="nb-NO" dirty="0"/>
              <a:t> og i </a:t>
            </a:r>
            <a:r>
              <a:rPr lang="nb-NO" dirty="0" err="1"/>
              <a:t>vidaregåande</a:t>
            </a:r>
            <a:r>
              <a:rPr lang="nb-NO" dirty="0"/>
              <a:t> opplæring. Det er ofte </a:t>
            </a:r>
            <a:r>
              <a:rPr lang="nb-NO" dirty="0" err="1"/>
              <a:t>ein</a:t>
            </a:r>
            <a:r>
              <a:rPr lang="nb-NO" dirty="0"/>
              <a:t> </a:t>
            </a:r>
            <a:r>
              <a:rPr lang="nb-NO" dirty="0" err="1"/>
              <a:t>samanheng</a:t>
            </a:r>
            <a:r>
              <a:rPr lang="nb-NO" dirty="0"/>
              <a:t> mellom </a:t>
            </a:r>
            <a:r>
              <a:rPr lang="nb-NO" dirty="0" err="1"/>
              <a:t>fråvær</a:t>
            </a:r>
            <a:r>
              <a:rPr lang="nb-NO" dirty="0"/>
              <a:t> i </a:t>
            </a:r>
            <a:r>
              <a:rPr lang="nb-NO" dirty="0" err="1"/>
              <a:t>grunnskulen</a:t>
            </a:r>
            <a:r>
              <a:rPr lang="nb-NO" dirty="0"/>
              <a:t> og fullføring av videregående opplæring, </a:t>
            </a:r>
            <a:r>
              <a:rPr lang="nb-NO" dirty="0" err="1"/>
              <a:t>noko</a:t>
            </a:r>
            <a:r>
              <a:rPr lang="nb-NO" dirty="0"/>
              <a:t> som igjen kan ha store </a:t>
            </a:r>
            <a:r>
              <a:rPr lang="nb-NO" dirty="0" err="1"/>
              <a:t>konsekvensar</a:t>
            </a:r>
            <a:r>
              <a:rPr lang="nb-NO" dirty="0"/>
              <a:t> for </a:t>
            </a:r>
            <a:r>
              <a:rPr lang="nb-NO" dirty="0" err="1"/>
              <a:t>elevane</a:t>
            </a:r>
            <a:r>
              <a:rPr lang="nb-NO" dirty="0"/>
              <a:t> si framtidige helse, inntekt og </a:t>
            </a:r>
            <a:r>
              <a:rPr lang="nb-NO" dirty="0" err="1"/>
              <a:t>arbeidsmarknadstilknytting</a:t>
            </a:r>
            <a:r>
              <a:rPr lang="nb-NO" dirty="0"/>
              <a:t>. </a:t>
            </a:r>
            <a:r>
              <a:rPr lang="nb-NO" dirty="0" err="1"/>
              <a:t>Fråvær</a:t>
            </a:r>
            <a:r>
              <a:rPr lang="nb-NO" dirty="0"/>
              <a:t> i </a:t>
            </a:r>
            <a:r>
              <a:rPr lang="nb-NO" dirty="0" err="1"/>
              <a:t>grunnskulen</a:t>
            </a:r>
            <a:r>
              <a:rPr lang="nb-NO" dirty="0"/>
              <a:t> kan </a:t>
            </a:r>
            <a:r>
              <a:rPr lang="nb-NO" dirty="0" err="1"/>
              <a:t>difor</a:t>
            </a:r>
            <a:r>
              <a:rPr lang="nb-NO" dirty="0"/>
              <a:t> få negative </a:t>
            </a:r>
            <a:r>
              <a:rPr lang="nb-NO" dirty="0" err="1"/>
              <a:t>konsekvensar</a:t>
            </a:r>
            <a:r>
              <a:rPr lang="nb-NO" dirty="0"/>
              <a:t> for </a:t>
            </a:r>
            <a:r>
              <a:rPr lang="nb-NO" dirty="0" err="1"/>
              <a:t>elevane</a:t>
            </a:r>
            <a:r>
              <a:rPr lang="nb-NO" dirty="0"/>
              <a:t> </a:t>
            </a:r>
            <a:r>
              <a:rPr lang="nb-NO" dirty="0" err="1"/>
              <a:t>seinare</a:t>
            </a:r>
            <a:r>
              <a:rPr lang="nb-NO" dirty="0"/>
              <a:t> i livet og føre til store </a:t>
            </a:r>
            <a:r>
              <a:rPr lang="nb-NO" dirty="0" err="1"/>
              <a:t>kostnadar</a:t>
            </a:r>
            <a:r>
              <a:rPr lang="nb-NO" dirty="0"/>
              <a:t> for samfunnet. Dette understreker </a:t>
            </a:r>
            <a:r>
              <a:rPr lang="nb-NO" dirty="0" err="1"/>
              <a:t>viktigheita</a:t>
            </a:r>
            <a:r>
              <a:rPr lang="nb-NO" dirty="0"/>
              <a:t> av at </a:t>
            </a:r>
            <a:r>
              <a:rPr lang="nb-NO" dirty="0" err="1"/>
              <a:t>fråvær</a:t>
            </a:r>
            <a:r>
              <a:rPr lang="nb-NO" dirty="0"/>
              <a:t> blir tatt tak i </a:t>
            </a:r>
            <a:r>
              <a:rPr lang="nb-NO" dirty="0" err="1"/>
              <a:t>tidleg</a:t>
            </a:r>
            <a:r>
              <a:rPr lang="nb-NO" dirty="0"/>
              <a:t>, og at det blir sett inn tiltak raskt for å hjelpe </a:t>
            </a:r>
            <a:r>
              <a:rPr lang="nb-NO" dirty="0" err="1"/>
              <a:t>elevane</a:t>
            </a:r>
            <a:r>
              <a:rPr lang="nb-NO" dirty="0"/>
              <a:t> tilbake til </a:t>
            </a:r>
            <a:r>
              <a:rPr lang="nb-NO" dirty="0" err="1"/>
              <a:t>skulen</a:t>
            </a:r>
            <a:r>
              <a:rPr lang="nb-NO" dirty="0"/>
              <a:t>.</a:t>
            </a:r>
            <a:r>
              <a:rPr lang="nn-NO" dirty="0"/>
              <a:t> </a:t>
            </a:r>
          </a:p>
          <a:p>
            <a:r>
              <a:rPr lang="nn-NO" dirty="0"/>
              <a:t>Det kan vere mange årsaker til fråværet, men det er ofte ein klår samanheng mellom utrygt/lite inkluderande skulemiljø og elevar som ikkje vil gå på skulen. Det same gjeld elevar som ikkje opplever meistring. Det er difor viktig å jobbe førebyggande med å skape eit trygt og godt skulemiljø for alle, jobbe kontinuerleg med relasjonar, både elev – elev og elev – lærar, og å syte for at dei som treng det, får den tilpassinga/individuelle tilrettelegginga dei har behov for. </a:t>
            </a:r>
          </a:p>
          <a:p>
            <a:r>
              <a:rPr lang="nn-NO" dirty="0"/>
              <a:t>Samarbeid med heimen kan vere avgjerande i mange tilfelle. Dei første teikna på bekymringsfullt fråvær vil ofte vise seg heime, og det er difor viktig med tett samarbeid så tidleg som mogleg</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37915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a:t>
            </a:r>
            <a:r>
              <a:rPr lang="nb-NO" dirty="0" err="1"/>
              <a:t>ikkje</a:t>
            </a:r>
            <a:r>
              <a:rPr lang="nb-NO" dirty="0"/>
              <a:t> alltid </a:t>
            </a:r>
            <a:r>
              <a:rPr lang="nb-NO" dirty="0" err="1"/>
              <a:t>noko</a:t>
            </a:r>
            <a:r>
              <a:rPr lang="nb-NO" dirty="0"/>
              <a:t> direkte forhold mellom kor </a:t>
            </a:r>
            <a:r>
              <a:rPr lang="nb-NO" dirty="0" err="1"/>
              <a:t>mykje</a:t>
            </a:r>
            <a:r>
              <a:rPr lang="nb-NO" dirty="0"/>
              <a:t> </a:t>
            </a:r>
            <a:r>
              <a:rPr lang="nb-NO" dirty="0" err="1"/>
              <a:t>ein</a:t>
            </a:r>
            <a:r>
              <a:rPr lang="nb-NO" dirty="0"/>
              <a:t> elev er borte og kor </a:t>
            </a:r>
            <a:r>
              <a:rPr lang="nb-NO" dirty="0" err="1"/>
              <a:t>alvorleg</a:t>
            </a:r>
            <a:r>
              <a:rPr lang="nb-NO" dirty="0"/>
              <a:t> </a:t>
            </a:r>
            <a:r>
              <a:rPr lang="nb-NO" dirty="0" err="1"/>
              <a:t>fråværet</a:t>
            </a:r>
            <a:r>
              <a:rPr lang="nb-NO" dirty="0"/>
              <a:t> er. </a:t>
            </a:r>
            <a:r>
              <a:rPr lang="nb-NO" dirty="0" err="1"/>
              <a:t>Difor</a:t>
            </a:r>
            <a:r>
              <a:rPr lang="nb-NO" dirty="0"/>
              <a:t> er det viktig å avdekke årsaka til </a:t>
            </a:r>
            <a:r>
              <a:rPr lang="nb-NO" dirty="0" err="1"/>
              <a:t>fråværet</a:t>
            </a:r>
            <a:r>
              <a:rPr lang="nb-NO" dirty="0"/>
              <a:t> slik at </a:t>
            </a:r>
            <a:r>
              <a:rPr lang="nb-NO" dirty="0" err="1"/>
              <a:t>ein</a:t>
            </a:r>
            <a:r>
              <a:rPr lang="nb-NO" dirty="0"/>
              <a:t> kan finne </a:t>
            </a:r>
            <a:r>
              <a:rPr lang="nb-NO" dirty="0" err="1"/>
              <a:t>dei</a:t>
            </a:r>
            <a:r>
              <a:rPr lang="nb-NO" dirty="0"/>
              <a:t> rette tiltaka. Første skritt her kan </a:t>
            </a:r>
            <a:r>
              <a:rPr lang="nb-NO" dirty="0" err="1"/>
              <a:t>vere</a:t>
            </a:r>
            <a:r>
              <a:rPr lang="nb-NO" dirty="0"/>
              <a:t> å gå gjennom registreringa av </a:t>
            </a:r>
            <a:r>
              <a:rPr lang="nb-NO" dirty="0" err="1"/>
              <a:t>fråvær</a:t>
            </a:r>
            <a:r>
              <a:rPr lang="nb-NO" dirty="0"/>
              <a:t>. Det er </a:t>
            </a:r>
            <a:r>
              <a:rPr lang="nb-NO" dirty="0" err="1"/>
              <a:t>difor</a:t>
            </a:r>
            <a:r>
              <a:rPr lang="nb-NO" dirty="0"/>
              <a:t> viktig at alt </a:t>
            </a:r>
            <a:r>
              <a:rPr lang="nb-NO" dirty="0" err="1"/>
              <a:t>fråvær</a:t>
            </a:r>
            <a:r>
              <a:rPr lang="nb-NO" dirty="0"/>
              <a:t> blir registrert (heil/halv dag, </a:t>
            </a:r>
            <a:r>
              <a:rPr lang="nb-NO" dirty="0" err="1"/>
              <a:t>timefråvær</a:t>
            </a:r>
            <a:r>
              <a:rPr lang="nb-NO" dirty="0"/>
              <a:t>, går </a:t>
            </a:r>
            <a:r>
              <a:rPr lang="nb-NO" dirty="0" err="1"/>
              <a:t>tidleg</a:t>
            </a:r>
            <a:r>
              <a:rPr lang="nb-NO" dirty="0"/>
              <a:t>/kjem seint, eller </a:t>
            </a:r>
            <a:r>
              <a:rPr lang="nb-NO" dirty="0" err="1"/>
              <a:t>ikkje</a:t>
            </a:r>
            <a:r>
              <a:rPr lang="nb-NO" dirty="0"/>
              <a:t> kjem inn til </a:t>
            </a:r>
            <a:r>
              <a:rPr lang="nb-NO" dirty="0" err="1"/>
              <a:t>timar</a:t>
            </a:r>
            <a:r>
              <a:rPr lang="nb-NO" dirty="0"/>
              <a:t>. Kva årsak har foreldra oppgitt når </a:t>
            </a:r>
            <a:r>
              <a:rPr lang="nb-NO" dirty="0" err="1"/>
              <a:t>dei</a:t>
            </a:r>
            <a:r>
              <a:rPr lang="nb-NO" dirty="0"/>
              <a:t> melder </a:t>
            </a:r>
            <a:r>
              <a:rPr lang="nb-NO" dirty="0" err="1"/>
              <a:t>frå</a:t>
            </a:r>
            <a:r>
              <a:rPr lang="nb-NO" dirty="0"/>
              <a:t>?) Ta stilling til kven som skal følgje opp </a:t>
            </a:r>
            <a:r>
              <a:rPr lang="nb-NO" dirty="0" err="1"/>
              <a:t>fråværsstatistikken</a:t>
            </a:r>
            <a:r>
              <a:rPr lang="nb-NO" dirty="0"/>
              <a:t> på ulike nivå – </a:t>
            </a:r>
            <a:r>
              <a:rPr lang="nb-NO" dirty="0" err="1"/>
              <a:t>individ-og</a:t>
            </a:r>
            <a:r>
              <a:rPr lang="nb-NO" dirty="0"/>
              <a:t> gruppenivå.</a:t>
            </a:r>
          </a:p>
          <a:p>
            <a:r>
              <a:rPr lang="nb-NO" dirty="0"/>
              <a:t>Registrering </a:t>
            </a:r>
            <a:r>
              <a:rPr lang="nb-NO" dirty="0" err="1"/>
              <a:t>inneber</a:t>
            </a:r>
            <a:r>
              <a:rPr lang="nb-NO" dirty="0"/>
              <a:t> behandling av </a:t>
            </a:r>
            <a:r>
              <a:rPr lang="nb-NO" dirty="0" err="1"/>
              <a:t>personopplysningar</a:t>
            </a:r>
            <a:r>
              <a:rPr lang="nb-NO" dirty="0"/>
              <a:t>. Det er </a:t>
            </a:r>
            <a:r>
              <a:rPr lang="nb-NO" dirty="0" err="1"/>
              <a:t>oppgåva</a:t>
            </a:r>
            <a:r>
              <a:rPr lang="nb-NO" dirty="0"/>
              <a:t> om å </a:t>
            </a:r>
            <a:r>
              <a:rPr lang="nb-NO" dirty="0" err="1"/>
              <a:t>sørgje</a:t>
            </a:r>
            <a:r>
              <a:rPr lang="nb-NO" dirty="0"/>
              <a:t> for at </a:t>
            </a:r>
            <a:r>
              <a:rPr lang="nb-NO" dirty="0" err="1"/>
              <a:t>fråværet</a:t>
            </a:r>
            <a:r>
              <a:rPr lang="nb-NO" dirty="0"/>
              <a:t> til </a:t>
            </a:r>
            <a:r>
              <a:rPr lang="nb-NO" dirty="0" err="1"/>
              <a:t>elevane</a:t>
            </a:r>
            <a:r>
              <a:rPr lang="nb-NO" dirty="0"/>
              <a:t> blir </a:t>
            </a:r>
            <a:r>
              <a:rPr lang="nb-NO" dirty="0" err="1"/>
              <a:t>følgde</a:t>
            </a:r>
            <a:r>
              <a:rPr lang="nb-NO" dirty="0"/>
              <a:t> opp, som gir rammene for kva </a:t>
            </a:r>
            <a:r>
              <a:rPr lang="nb-NO" dirty="0" err="1"/>
              <a:t>opplysningar</a:t>
            </a:r>
            <a:r>
              <a:rPr lang="nb-NO" dirty="0"/>
              <a:t> som kan </a:t>
            </a:r>
            <a:r>
              <a:rPr lang="nb-NO" dirty="0" err="1"/>
              <a:t>behandlast</a:t>
            </a:r>
            <a:r>
              <a:rPr lang="nb-NO" dirty="0"/>
              <a:t>, og i kva utstrekning. Det følgjer av § 25-1 første ledd i opplæringslova at </a:t>
            </a:r>
            <a:r>
              <a:rPr lang="nb-NO" dirty="0" err="1"/>
              <a:t>personopplysningar</a:t>
            </a:r>
            <a:r>
              <a:rPr lang="nb-NO" dirty="0"/>
              <a:t> kan </a:t>
            </a:r>
            <a:r>
              <a:rPr lang="nb-NO" dirty="0" err="1"/>
              <a:t>behandlast</a:t>
            </a:r>
            <a:r>
              <a:rPr lang="nb-NO" dirty="0"/>
              <a:t> </a:t>
            </a:r>
            <a:r>
              <a:rPr lang="nb-NO" dirty="0" err="1"/>
              <a:t>berre</a:t>
            </a:r>
            <a:r>
              <a:rPr lang="nb-NO" dirty="0"/>
              <a:t> så langt det er nødvendig for den konkrete </a:t>
            </a:r>
            <a:r>
              <a:rPr lang="nb-NO" dirty="0" err="1"/>
              <a:t>oppgåva</a:t>
            </a:r>
            <a:r>
              <a:rPr lang="nb-NO" dirty="0"/>
              <a:t> eller plikta. Vi har fått spørsmål om det </a:t>
            </a:r>
            <a:r>
              <a:rPr lang="nb-NO" dirty="0" err="1"/>
              <a:t>finst</a:t>
            </a:r>
            <a:r>
              <a:rPr lang="nb-NO" dirty="0"/>
              <a:t> gode system for </a:t>
            </a:r>
            <a:r>
              <a:rPr lang="nb-NO" dirty="0" err="1"/>
              <a:t>fråværsføring</a:t>
            </a:r>
            <a:r>
              <a:rPr lang="nb-NO" dirty="0"/>
              <a:t> som kan </a:t>
            </a:r>
            <a:r>
              <a:rPr lang="nb-NO" dirty="0" err="1"/>
              <a:t>nyttast</a:t>
            </a:r>
            <a:r>
              <a:rPr lang="nb-NO" dirty="0"/>
              <a:t> i </a:t>
            </a:r>
            <a:r>
              <a:rPr lang="nb-NO" dirty="0" err="1"/>
              <a:t>grunnskulen</a:t>
            </a:r>
            <a:r>
              <a:rPr lang="nb-NO" dirty="0"/>
              <a:t>. Vi har </a:t>
            </a:r>
            <a:r>
              <a:rPr lang="nb-NO" dirty="0" err="1"/>
              <a:t>ikkje</a:t>
            </a:r>
            <a:r>
              <a:rPr lang="nb-NO" dirty="0"/>
              <a:t> kjennskap til kva for system som er best, men veit at det er system som blir nytta.</a:t>
            </a:r>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36877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Kortvarig, tilfeldig </a:t>
            </a:r>
            <a:r>
              <a:rPr lang="nb-NO" dirty="0" err="1"/>
              <a:t>fråvær</a:t>
            </a:r>
            <a:r>
              <a:rPr lang="nb-NO" dirty="0"/>
              <a:t> vil ofte </a:t>
            </a:r>
            <a:r>
              <a:rPr lang="nb-NO" dirty="0" err="1"/>
              <a:t>ikkje</a:t>
            </a:r>
            <a:r>
              <a:rPr lang="nb-NO" dirty="0"/>
              <a:t> </a:t>
            </a:r>
            <a:r>
              <a:rPr lang="nb-NO" dirty="0" err="1"/>
              <a:t>krevje</a:t>
            </a:r>
            <a:r>
              <a:rPr lang="nb-NO" dirty="0"/>
              <a:t> anna oppfølging enn registrering. </a:t>
            </a:r>
          </a:p>
          <a:p>
            <a:r>
              <a:rPr lang="nb-NO" dirty="0"/>
              <a:t>For å identifisere </a:t>
            </a:r>
            <a:r>
              <a:rPr lang="nb-NO" dirty="0" err="1"/>
              <a:t>begynnande</a:t>
            </a:r>
            <a:r>
              <a:rPr lang="nb-NO" dirty="0"/>
              <a:t> </a:t>
            </a:r>
            <a:r>
              <a:rPr lang="nb-NO" dirty="0" err="1"/>
              <a:t>fråværsutfordringar</a:t>
            </a:r>
            <a:r>
              <a:rPr lang="nb-NO" dirty="0"/>
              <a:t> er det viktig å følgje med på alle </a:t>
            </a:r>
            <a:r>
              <a:rPr lang="nb-NO" dirty="0" err="1"/>
              <a:t>elevar</a:t>
            </a:r>
            <a:r>
              <a:rPr lang="nb-NO" dirty="0"/>
              <a:t>, sjå etter mønster i </a:t>
            </a:r>
            <a:r>
              <a:rPr lang="nb-NO" dirty="0" err="1"/>
              <a:t>fråværet</a:t>
            </a:r>
            <a:r>
              <a:rPr lang="nb-NO" dirty="0"/>
              <a:t> som gir grunn til bekymring -  bruke informasjon </a:t>
            </a:r>
            <a:r>
              <a:rPr lang="nb-NO" dirty="0" err="1"/>
              <a:t>frå</a:t>
            </a:r>
            <a:r>
              <a:rPr lang="nb-NO" dirty="0"/>
              <a:t> registreringssystemet. </a:t>
            </a:r>
            <a:r>
              <a:rPr lang="nn-NO" dirty="0"/>
              <a:t>Det kan vere nyttig for kommunane å ha eit ressursteam som støtter skulane i arbeidet med å plukke opp signal frå elevar, vite kva dei skal sjå etter, og analysere fråværet</a:t>
            </a:r>
            <a:endParaRPr lang="nb-NO" dirty="0"/>
          </a:p>
          <a:p>
            <a:endParaRPr lang="nb-NO" dirty="0"/>
          </a:p>
          <a:p>
            <a:r>
              <a:rPr lang="nb-NO" dirty="0"/>
              <a:t>Langvarig eller hyppig </a:t>
            </a:r>
            <a:r>
              <a:rPr lang="nb-NO" dirty="0" err="1"/>
              <a:t>fråvær</a:t>
            </a:r>
            <a:r>
              <a:rPr lang="nb-NO" dirty="0"/>
              <a:t> vil ofte </a:t>
            </a:r>
            <a:r>
              <a:rPr lang="nb-NO" dirty="0" err="1"/>
              <a:t>krevje</a:t>
            </a:r>
            <a:r>
              <a:rPr lang="nb-NO" dirty="0"/>
              <a:t> individuelt tilpassa tiltak for å ivareta opplæringsretten og -plikta. </a:t>
            </a:r>
          </a:p>
          <a:p>
            <a:endParaRPr lang="nb-NO" dirty="0"/>
          </a:p>
          <a:p>
            <a:r>
              <a:rPr lang="nb-NO" dirty="0"/>
              <a:t>Det kan </a:t>
            </a:r>
            <a:r>
              <a:rPr lang="nb-NO" dirty="0" err="1"/>
              <a:t>vere</a:t>
            </a:r>
            <a:r>
              <a:rPr lang="nb-NO" dirty="0"/>
              <a:t> mange ulike årsaker til </a:t>
            </a:r>
            <a:r>
              <a:rPr lang="nb-NO" dirty="0" err="1"/>
              <a:t>fråværet</a:t>
            </a:r>
            <a:r>
              <a:rPr lang="nb-NO" dirty="0"/>
              <a:t>, både knytt til eleven </a:t>
            </a:r>
            <a:r>
              <a:rPr lang="nb-NO" dirty="0" err="1"/>
              <a:t>sjølv</a:t>
            </a:r>
            <a:r>
              <a:rPr lang="nb-NO" dirty="0"/>
              <a:t> (fysisk/psykisk helse, søvnproblematikk, heimeforhold) og </a:t>
            </a:r>
            <a:r>
              <a:rPr lang="nb-NO" dirty="0" err="1"/>
              <a:t>skulen</a:t>
            </a:r>
            <a:r>
              <a:rPr lang="nb-NO" dirty="0"/>
              <a:t> (utrygt </a:t>
            </a:r>
            <a:r>
              <a:rPr lang="nb-NO" dirty="0" err="1"/>
              <a:t>skulemiljø</a:t>
            </a:r>
            <a:r>
              <a:rPr lang="nb-NO" dirty="0"/>
              <a:t>, </a:t>
            </a:r>
            <a:r>
              <a:rPr lang="nb-NO" dirty="0" err="1"/>
              <a:t>utanforskap</a:t>
            </a:r>
            <a:r>
              <a:rPr lang="nb-NO" dirty="0"/>
              <a:t>, </a:t>
            </a:r>
            <a:r>
              <a:rPr lang="nb-NO" dirty="0" err="1"/>
              <a:t>manglande</a:t>
            </a:r>
            <a:r>
              <a:rPr lang="nb-NO" dirty="0"/>
              <a:t> tilrettelegging) – eller </a:t>
            </a:r>
            <a:r>
              <a:rPr lang="nb-NO" dirty="0" err="1"/>
              <a:t>ein</a:t>
            </a:r>
            <a:r>
              <a:rPr lang="nb-NO" dirty="0"/>
              <a:t> kombinasjon av </a:t>
            </a:r>
            <a:r>
              <a:rPr lang="nb-NO" dirty="0" err="1"/>
              <a:t>desse</a:t>
            </a:r>
            <a:r>
              <a:rPr lang="nb-NO" dirty="0"/>
              <a:t>. Individuell kartlegging av årsaker til </a:t>
            </a:r>
            <a:r>
              <a:rPr lang="nb-NO" dirty="0" err="1"/>
              <a:t>fråværet</a:t>
            </a:r>
            <a:r>
              <a:rPr lang="nb-NO" dirty="0"/>
              <a:t> er </a:t>
            </a:r>
            <a:r>
              <a:rPr lang="nb-NO" dirty="0" err="1"/>
              <a:t>avgjerande</a:t>
            </a:r>
            <a:r>
              <a:rPr lang="nb-NO" dirty="0"/>
              <a:t> for å finne fram til  treffsikre tiltak som kan bidra til at eleven kjem tilbake, for det er </a:t>
            </a:r>
            <a:r>
              <a:rPr lang="nb-NO" dirty="0" err="1"/>
              <a:t>ikkje</a:t>
            </a:r>
            <a:r>
              <a:rPr lang="nb-NO" dirty="0"/>
              <a:t> slik at det </a:t>
            </a:r>
            <a:r>
              <a:rPr lang="nb-NO" dirty="0" err="1"/>
              <a:t>finst</a:t>
            </a:r>
            <a:r>
              <a:rPr lang="nb-NO" dirty="0"/>
              <a:t> </a:t>
            </a:r>
            <a:r>
              <a:rPr lang="nb-NO" dirty="0" err="1"/>
              <a:t>standardløysingar</a:t>
            </a:r>
            <a:r>
              <a:rPr lang="nb-NO" dirty="0"/>
              <a:t> som </a:t>
            </a:r>
            <a:r>
              <a:rPr lang="nb-NO" dirty="0" err="1"/>
              <a:t>passar</a:t>
            </a:r>
            <a:r>
              <a:rPr lang="nb-NO" dirty="0"/>
              <a:t> alle </a:t>
            </a:r>
            <a:r>
              <a:rPr lang="nb-NO" dirty="0" err="1"/>
              <a:t>elevar</a:t>
            </a:r>
            <a:r>
              <a:rPr lang="nb-NO" dirty="0"/>
              <a:t>. </a:t>
            </a:r>
          </a:p>
          <a:p>
            <a:r>
              <a:rPr lang="nb-NO" dirty="0" err="1"/>
              <a:t>Skulen</a:t>
            </a:r>
            <a:r>
              <a:rPr lang="nb-NO" dirty="0"/>
              <a:t> bør ha eigne </a:t>
            </a:r>
            <a:r>
              <a:rPr lang="nb-NO" dirty="0" err="1"/>
              <a:t>rutinar</a:t>
            </a:r>
            <a:r>
              <a:rPr lang="nb-NO" dirty="0"/>
              <a:t> for </a:t>
            </a:r>
            <a:r>
              <a:rPr lang="nb-NO" dirty="0" err="1"/>
              <a:t>elevar</a:t>
            </a:r>
            <a:r>
              <a:rPr lang="nb-NO" dirty="0"/>
              <a:t> som </a:t>
            </a:r>
            <a:r>
              <a:rPr lang="nb-NO" dirty="0" err="1"/>
              <a:t>ikkje</a:t>
            </a:r>
            <a:r>
              <a:rPr lang="nb-NO" dirty="0"/>
              <a:t> møter opp til første </a:t>
            </a:r>
            <a:r>
              <a:rPr lang="nb-NO" dirty="0" err="1"/>
              <a:t>skuledag</a:t>
            </a:r>
            <a:r>
              <a:rPr lang="nb-NO" dirty="0"/>
              <a:t>. </a:t>
            </a:r>
          </a:p>
          <a:p>
            <a:r>
              <a:rPr lang="nb-NO" dirty="0" err="1"/>
              <a:t>Fråvær</a:t>
            </a:r>
            <a:r>
              <a:rPr lang="nb-NO" dirty="0"/>
              <a:t> som medfører tap av rett til vurdering med karakter, får store </a:t>
            </a:r>
            <a:r>
              <a:rPr lang="nb-NO" dirty="0" err="1"/>
              <a:t>konsekvensar</a:t>
            </a:r>
            <a:r>
              <a:rPr lang="nb-NO" dirty="0"/>
              <a:t> for eleven, og </a:t>
            </a:r>
            <a:r>
              <a:rPr lang="nb-NO" dirty="0" err="1"/>
              <a:t>skulen</a:t>
            </a:r>
            <a:r>
              <a:rPr lang="nb-NO" dirty="0"/>
              <a:t> må finne tiltak som kan hjelpe </a:t>
            </a:r>
            <a:r>
              <a:rPr lang="nb-NO" dirty="0" err="1"/>
              <a:t>elevane</a:t>
            </a:r>
            <a:r>
              <a:rPr lang="nb-NO" dirty="0"/>
              <a:t> å unngå å hamne i </a:t>
            </a:r>
            <a:r>
              <a:rPr lang="nb-NO" dirty="0" err="1"/>
              <a:t>ein</a:t>
            </a:r>
            <a:r>
              <a:rPr lang="nb-NO" dirty="0"/>
              <a:t> slik situasjon.</a:t>
            </a:r>
          </a:p>
          <a:p>
            <a:r>
              <a:rPr lang="nb-NO" dirty="0"/>
              <a:t>.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120835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Fråværssaker kan vere utfordrande for skulane, og dei kompliserte sakene vil som regel krevje samarbeid på tvers av tenester. Rolla til PP-tenesta skal vere å støtte og rettleie skolane der spesialistkompetansen til tenesta er relevant og eit nødvendig supplement til skolane sin eigen kompetanse. På denne måten kan dei støtte lærarane både når det gjeld korleis ein legg til rette for eit godt og inkluderande tilbod </a:t>
            </a:r>
            <a:r>
              <a:rPr lang="nn-NO" u="sng" dirty="0"/>
              <a:t>før</a:t>
            </a:r>
            <a:r>
              <a:rPr lang="nn-NO" dirty="0"/>
              <a:t> eventuelle utfordringar blir tydelege, og der det er enkeltbarn det er byrjande bekymringar for. Dei kan då støtte og rettleie skolane i å greie ut behov for tilrettelegging av opplæringa og i å setje inn tiltak så tidleg som mogleg når det trengst.</a:t>
            </a:r>
            <a:r>
              <a:rPr lang="nb-NO" dirty="0"/>
              <a:t> </a:t>
            </a:r>
          </a:p>
          <a:p>
            <a:r>
              <a:rPr lang="nb-NO" dirty="0"/>
              <a:t>Av og til </a:t>
            </a:r>
            <a:r>
              <a:rPr lang="nb-NO" dirty="0" err="1"/>
              <a:t>trengst</a:t>
            </a:r>
            <a:r>
              <a:rPr lang="nb-NO" dirty="0"/>
              <a:t> </a:t>
            </a:r>
            <a:r>
              <a:rPr lang="nb-NO" dirty="0" err="1"/>
              <a:t>fleire</a:t>
            </a:r>
            <a:r>
              <a:rPr lang="nb-NO" dirty="0"/>
              <a:t> gode krefter for å handtere ei </a:t>
            </a:r>
            <a:r>
              <a:rPr lang="nb-NO" dirty="0" err="1"/>
              <a:t>fråværssak</a:t>
            </a:r>
            <a:r>
              <a:rPr lang="nb-NO" dirty="0"/>
              <a:t>. Andre </a:t>
            </a:r>
            <a:r>
              <a:rPr lang="nb-NO" dirty="0" err="1"/>
              <a:t>tenesteytarar</a:t>
            </a:r>
            <a:r>
              <a:rPr lang="nb-NO" dirty="0"/>
              <a:t> kan t.d. </a:t>
            </a:r>
            <a:r>
              <a:rPr lang="nb-NO" dirty="0" err="1"/>
              <a:t>vere</a:t>
            </a:r>
            <a:r>
              <a:rPr lang="nb-NO" dirty="0"/>
              <a:t> BUP, </a:t>
            </a:r>
            <a:r>
              <a:rPr lang="nb-NO" dirty="0" err="1"/>
              <a:t>Statped</a:t>
            </a:r>
            <a:r>
              <a:rPr lang="nb-NO" dirty="0"/>
              <a:t>, </a:t>
            </a:r>
            <a:r>
              <a:rPr lang="nb-NO" dirty="0" err="1"/>
              <a:t>skulehelsetenesta</a:t>
            </a:r>
            <a:r>
              <a:rPr lang="nb-NO" dirty="0"/>
              <a:t>, </a:t>
            </a:r>
            <a:r>
              <a:rPr lang="nb-NO" dirty="0" err="1"/>
              <a:t>oppfølgingstenesta</a:t>
            </a:r>
            <a:r>
              <a:rPr lang="nb-NO" dirty="0"/>
              <a:t>, barnevernstenesta osb. Lokalt handlingsrom for å finne </a:t>
            </a:r>
            <a:r>
              <a:rPr lang="nb-NO" dirty="0" err="1"/>
              <a:t>dei</a:t>
            </a:r>
            <a:r>
              <a:rPr lang="nb-NO" dirty="0"/>
              <a:t> beste </a:t>
            </a:r>
            <a:r>
              <a:rPr lang="nb-NO" dirty="0" err="1"/>
              <a:t>løysingane</a:t>
            </a:r>
            <a:r>
              <a:rPr lang="nb-NO" dirty="0"/>
              <a:t>. </a:t>
            </a:r>
            <a:r>
              <a:rPr lang="nb-NO" dirty="0" err="1"/>
              <a:t>Familierettleiarar</a:t>
            </a:r>
            <a:r>
              <a:rPr lang="nb-NO" dirty="0"/>
              <a:t>/</a:t>
            </a:r>
            <a:r>
              <a:rPr lang="nb-NO" dirty="0" err="1"/>
              <a:t>terapeutar</a:t>
            </a:r>
            <a:r>
              <a:rPr lang="nb-NO" dirty="0"/>
              <a:t> kan òg </a:t>
            </a:r>
            <a:r>
              <a:rPr lang="nb-NO" dirty="0" err="1"/>
              <a:t>vere</a:t>
            </a:r>
            <a:r>
              <a:rPr lang="nb-NO" dirty="0"/>
              <a:t> nyttige i dette arbeidet. Involvering av andre </a:t>
            </a:r>
            <a:r>
              <a:rPr lang="nb-NO" dirty="0" err="1"/>
              <a:t>tenesteytarar</a:t>
            </a:r>
            <a:r>
              <a:rPr lang="nb-NO" dirty="0"/>
              <a:t> krev samtykke </a:t>
            </a:r>
            <a:r>
              <a:rPr lang="nb-NO" dirty="0" err="1"/>
              <a:t>frå</a:t>
            </a:r>
            <a:r>
              <a:rPr lang="nb-NO" dirty="0"/>
              <a:t> </a:t>
            </a:r>
            <a:r>
              <a:rPr lang="nb-NO" dirty="0" err="1"/>
              <a:t>føresette</a:t>
            </a:r>
            <a:r>
              <a:rPr lang="nb-NO" dirty="0"/>
              <a:t> eller elev over 15 år.</a:t>
            </a:r>
            <a:endParaRPr lang="nn-NO" dirty="0"/>
          </a:p>
          <a:p>
            <a:endParaRPr lang="nn-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165515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Kravet om at kvar enkelt permisjon skal vere forsvarleg, vil setje ei grense for kor mange og kor lange permisjonar kvar enkelt elev kan få. Kva som er forsvarleg, må vurderast individuelt og må gjerast med grunnlag i fagleg-pedagogisk kunnskap og erfaring. I </a:t>
            </a:r>
            <a:r>
              <a:rPr lang="nn-NO" dirty="0" err="1"/>
              <a:t>forsvarlegvurderinga</a:t>
            </a:r>
            <a:r>
              <a:rPr lang="nn-NO" dirty="0"/>
              <a:t> kan det vere relevant å leggje vekt på om foreldra vil sørgje for at eleven får den opplæringa som må til for å kunne følgje med i undervisninga på skolen etter permisjonen. Vurderinga av om ein elev skal få permisjon, er opp til kommunane og er ei </a:t>
            </a:r>
            <a:r>
              <a:rPr lang="nn-NO" dirty="0" err="1"/>
              <a:t>skjønnsmessig</a:t>
            </a:r>
            <a:r>
              <a:rPr lang="nn-NO" dirty="0"/>
              <a:t> vurdering. Dette er eit forvaltningsskjønn som ikkje kan overprøvast. Kommunen skal kunngjere forskrift i Norsk Lovtidend.</a:t>
            </a:r>
          </a:p>
          <a:p>
            <a:endParaRPr lang="nn-NO" dirty="0"/>
          </a:p>
          <a:p>
            <a:r>
              <a:rPr lang="nn-NO" dirty="0"/>
              <a:t>Ein permisjon avkortar retten for eleven til grunnskoleopplæring tilsvarande.</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178742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Dersom det er tale om langvarig eller hyppig </a:t>
            </a:r>
            <a:r>
              <a:rPr lang="nb-NO" dirty="0" err="1"/>
              <a:t>sjukdomsfråvær</a:t>
            </a:r>
            <a:r>
              <a:rPr lang="nb-NO" dirty="0"/>
              <a:t>, kan </a:t>
            </a:r>
            <a:r>
              <a:rPr lang="nb-NO" dirty="0" err="1"/>
              <a:t>kommunane</a:t>
            </a:r>
            <a:r>
              <a:rPr lang="nb-NO" dirty="0"/>
              <a:t> </a:t>
            </a:r>
            <a:r>
              <a:rPr lang="nb-NO" dirty="0" err="1"/>
              <a:t>påleggje</a:t>
            </a:r>
            <a:r>
              <a:rPr lang="nb-NO" dirty="0"/>
              <a:t> foreldra å dokumentere </a:t>
            </a:r>
            <a:r>
              <a:rPr lang="nb-NO" dirty="0" err="1"/>
              <a:t>fråværsårsaka</a:t>
            </a:r>
            <a:r>
              <a:rPr lang="nb-NO" dirty="0"/>
              <a:t>. Likestilt med foreldra er «andre som har </a:t>
            </a:r>
            <a:r>
              <a:rPr lang="nb-NO" dirty="0" err="1"/>
              <a:t>dagleg</a:t>
            </a:r>
            <a:r>
              <a:rPr lang="nb-NO" dirty="0"/>
              <a:t> omsorg for </a:t>
            </a:r>
            <a:r>
              <a:rPr lang="nb-NO" dirty="0" err="1"/>
              <a:t>eit</a:t>
            </a:r>
            <a:r>
              <a:rPr lang="nb-NO" dirty="0"/>
              <a:t> barn». Andre som har den </a:t>
            </a:r>
            <a:r>
              <a:rPr lang="nb-NO" dirty="0" err="1"/>
              <a:t>daglege</a:t>
            </a:r>
            <a:r>
              <a:rPr lang="nb-NO" dirty="0"/>
              <a:t> omsorga, kan til dømes </a:t>
            </a:r>
            <a:r>
              <a:rPr lang="nb-NO" dirty="0" err="1"/>
              <a:t>vere</a:t>
            </a:r>
            <a:r>
              <a:rPr lang="nb-NO" dirty="0"/>
              <a:t> fosterforeldre. Dersom foreldra til eleven </a:t>
            </a:r>
            <a:r>
              <a:rPr lang="nb-NO" dirty="0" err="1"/>
              <a:t>ikkje</a:t>
            </a:r>
            <a:r>
              <a:rPr lang="nb-NO" dirty="0"/>
              <a:t> bur </a:t>
            </a:r>
            <a:r>
              <a:rPr lang="nb-NO" dirty="0" err="1"/>
              <a:t>saman</a:t>
            </a:r>
            <a:r>
              <a:rPr lang="nb-NO" dirty="0"/>
              <a:t>, er det den av foreldra som har den </a:t>
            </a:r>
            <a:r>
              <a:rPr lang="nb-NO" dirty="0" err="1"/>
              <a:t>daglege</a:t>
            </a:r>
            <a:r>
              <a:rPr lang="nb-NO" dirty="0"/>
              <a:t> omsorga </a:t>
            </a:r>
            <a:r>
              <a:rPr lang="nb-NO" dirty="0" err="1"/>
              <a:t>dei</a:t>
            </a:r>
            <a:r>
              <a:rPr lang="nb-NO" dirty="0"/>
              <a:t> aktuelle </a:t>
            </a:r>
            <a:r>
              <a:rPr lang="nb-NO" dirty="0" err="1"/>
              <a:t>skoledagane</a:t>
            </a:r>
            <a:r>
              <a:rPr lang="nb-NO" dirty="0"/>
              <a:t>, som regelen først og fremst </a:t>
            </a:r>
            <a:r>
              <a:rPr lang="nb-NO" dirty="0" err="1"/>
              <a:t>rettar</a:t>
            </a:r>
            <a:r>
              <a:rPr lang="nb-NO" dirty="0"/>
              <a:t> seg mot.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560051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04.12.2024</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54) på framsidemal utan bilete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 eller du kan spesifisere kva presentasjonen handlar om.</a:t>
            </a:r>
          </a:p>
        </p:txBody>
      </p:sp>
      <p:pic>
        <p:nvPicPr>
          <p:cNvPr id="8" name="Bilde 7">
            <a:extLst>
              <a:ext uri="{FF2B5EF4-FFF2-40B4-BE49-F238E27FC236}">
                <a16:creationId xmlns:a16="http://schemas.microsoft.com/office/drawing/2014/main" id="{94309355-0FC1-4B7D-B851-ADF59935202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3" y="5271397"/>
            <a:ext cx="5001558" cy="151513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 innhald - bilet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n-NO" noProof="0" dirty="0"/>
              <a:t>Skriv i </a:t>
            </a:r>
            <a:r>
              <a:rPr lang="nn-NO" noProof="0" dirty="0" err="1"/>
              <a:t>stikkordsform</a:t>
            </a:r>
            <a:r>
              <a:rPr lang="nn-NO" noProof="0" dirty="0"/>
              <a:t>. </a:t>
            </a:r>
            <a:br>
              <a:rPr lang="nn-NO" noProof="0" dirty="0"/>
            </a:br>
            <a:r>
              <a:rPr lang="nn-NO" noProof="0" dirty="0"/>
              <a:t>Publikum bør sleppe å lese alt som vert sagt. </a:t>
            </a:r>
            <a:br>
              <a:rPr lang="nn-NO" noProof="0" dirty="0"/>
            </a:br>
            <a:r>
              <a:rPr lang="nn-NO" noProof="0" dirty="0"/>
              <a:t>Mykje tekst vil gjere at publikum les, og ikkje høyrer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atin typeface="+mn-lt"/>
              </a:defRPr>
            </a:lvl1pPr>
          </a:lstStyle>
          <a:p>
            <a:r>
              <a:rPr lang="nn-NO" noProof="0" dirty="0"/>
              <a:t>Klikk på ikonet for å setje inn bilete som passar til tema. </a:t>
            </a:r>
            <a:br>
              <a:rPr lang="nn-NO" noProof="0" dirty="0"/>
            </a:br>
            <a:br>
              <a:rPr lang="nn-NO" noProof="0" dirty="0"/>
            </a:br>
            <a:r>
              <a:rPr lang="nn-NO" noProof="0" dirty="0"/>
              <a:t>Har du ikkje relevant bilete, kan du bruke ei </a:t>
            </a:r>
            <a:r>
              <a:rPr lang="nn-NO" noProof="0" dirty="0" err="1"/>
              <a:t>malside</a:t>
            </a:r>
            <a:r>
              <a:rPr lang="nn-NO" noProof="0" dirty="0"/>
              <a:t> utan bilete.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n-NO" noProof="0" dirty="0"/>
              <a:t>Overskrifta (pkt. 36) bør vere kort og tydeleg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 og/eller eigar av biletet.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n-NO" noProof="0" dirty="0"/>
              <a:t>Utheva</a:t>
            </a:r>
            <a:r>
              <a:rPr lang="nn-NO" dirty="0"/>
              <a:t> tekst (pkt. 32) til t.d. sitat, viktig poeng du vil vektleggje, kapitteldelar eller oppgåvetekst.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tat + bilet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 og/eller eigar av biletet.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n-NO" noProof="0" dirty="0"/>
              <a:t>Utheva tekst (pkt. 28) til t.d. sitat eller eit viktig poeng du vil vektleggje.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atin typeface="+mn-lt"/>
              </a:defRPr>
            </a:lvl1pPr>
          </a:lstStyle>
          <a:p>
            <a:r>
              <a:rPr lang="nn-NO" noProof="0" dirty="0"/>
              <a:t>Klikk på ikonet for å setje inn bilete som passar til tema. </a:t>
            </a:r>
            <a:br>
              <a:rPr lang="nn-NO" noProof="0" dirty="0"/>
            </a:br>
            <a:br>
              <a:rPr lang="nn-NO" noProof="0" dirty="0"/>
            </a:br>
            <a:r>
              <a:rPr lang="nn-NO" noProof="0" dirty="0"/>
              <a:t>Har du ikkje relevant bilete, kan du bruke ei </a:t>
            </a:r>
            <a:r>
              <a:rPr lang="nn-NO" noProof="0" dirty="0" err="1"/>
              <a:t>malside</a:t>
            </a:r>
            <a:r>
              <a:rPr lang="nn-NO" noProof="0" dirty="0"/>
              <a:t> utan bilete.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a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Klikk her for å redigere tekst. Her kan du skrive noko som </a:t>
            </a:r>
            <a:r>
              <a:rPr lang="nn-NO" noProof="0" dirty="0" err="1"/>
              <a:t>tilføyer</a:t>
            </a:r>
            <a:r>
              <a:rPr lang="nn-NO" noProof="0" dirty="0"/>
              <a:t> informasjon til biletet. Denne sida kan brukast til å samanlikne noko.</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n-NO" noProof="0" dirty="0"/>
              <a:t>Overskrift (pkt. 36) for to bilete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 inn bilete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 inn bilete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a:t>Klikk her for å redigere tekst. Her kan du skrive noko som tilføyer informasjon til biletet. Denne sida kan brukast til å samanlikne noko.</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fotograf(ane) og/eller eigar(ane) av bileta.</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a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Bileta og faktaboksane på denne malsida kan brukast for å samanlikne noko.</a:t>
            </a:r>
            <a:br>
              <a:rPr lang="nn-NO" noProof="0" dirty="0"/>
            </a:br>
            <a:r>
              <a:rPr lang="nn-NO" noProof="0" dirty="0"/>
              <a:t>Til dømes viss du har tre bilete som viser ei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Bileta kan brukast til å illustrere tre viktige poeng.</a:t>
            </a:r>
            <a:br>
              <a:rPr lang="nn-NO" noProof="0" dirty="0"/>
            </a:br>
            <a:r>
              <a:rPr lang="nn-NO" noProof="0" dirty="0"/>
              <a:t>Kart, bilete og illustrasjonar kan setjast inn og brukast for å samanlikne noko innan eit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Eksempel kan vere naturtypar, artar, byar, brukargrupper, kommunar, område, personar osb.</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n-NO" noProof="0"/>
              <a:t>Overskrift (pkt. 36) for tre bilete + faktaboksar</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a:t>
            </a:r>
            <a:br>
              <a:rPr lang="nn-NO" noProof="0" dirty="0"/>
            </a:br>
            <a:r>
              <a:rPr lang="nn-NO" noProof="0" dirty="0"/>
              <a:t>inn bilete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a:t>
            </a:r>
            <a:br>
              <a:rPr lang="nn-NO" noProof="0" dirty="0"/>
            </a:br>
            <a:r>
              <a:rPr lang="nn-NO" noProof="0" dirty="0"/>
              <a:t>inn bilete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a:t>
            </a:r>
            <a:br>
              <a:rPr lang="nn-NO" noProof="0" dirty="0"/>
            </a:br>
            <a:r>
              <a:rPr lang="nn-NO" noProof="0" dirty="0"/>
              <a:t>inn bilete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fotograf(ane) og/eller eigar(ane) av bileta.</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Faktaboksane kan brukast til å samanlikne noko. </a:t>
            </a:r>
            <a:br>
              <a:rPr lang="nn-NO" noProof="0" dirty="0"/>
            </a:br>
            <a:r>
              <a:rPr lang="nn-NO" noProof="0" dirty="0"/>
              <a:t>Til dømes viss du vil samanlikne tre paragrafar eller lovverk.</a:t>
            </a:r>
            <a:br>
              <a:rPr lang="nn-NO" noProof="0" dirty="0"/>
            </a:br>
            <a:r>
              <a:rPr lang="nn-NO" noProof="0" dirty="0"/>
              <a:t>Eller viss du skal forklare gangen i ein prosess eller eit tilsyn som består av tre delar.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n-NO" noProof="0"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n-NO" noProof="0" dirty="0"/>
          </a:p>
          <a:p>
            <a:pPr lvl="0"/>
            <a:endParaRPr lang="nn-NO" noProof="0"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Når punkta er heile setningar, skal det vere stor bokstav i kvart punkt. </a:t>
            </a:r>
            <a:br>
              <a:rPr lang="nn-NO" noProof="0" dirty="0"/>
            </a:br>
            <a:r>
              <a:rPr lang="nn-NO" noProof="0" dirty="0"/>
              <a:t>Gje alle punkta same form og struktur.</a:t>
            </a:r>
          </a:p>
          <a:p>
            <a:pPr lvl="0"/>
            <a:endParaRPr lang="nn-NO" noProof="0"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Les meir om punktoppstillingar på Språkrådet.no.</a:t>
            </a:r>
          </a:p>
          <a:p>
            <a:pPr lvl="0"/>
            <a:endParaRPr lang="nn-NO" noProof="0"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n-NO" noProof="0"/>
              <a:t>Felles overskrift (pkt. 36) for tre faktaboksar</a:t>
            </a:r>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x 3 eigne titla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n-NO" noProof="0"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n-NO" noProof="0"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n-NO" noProof="0"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Faktaboksane kan brukast til å samanlikne noko. </a:t>
            </a:r>
            <a:br>
              <a:rPr lang="nn-NO" noProof="0" dirty="0"/>
            </a:br>
            <a:r>
              <a:rPr lang="nn-NO" noProof="0" dirty="0"/>
              <a:t>Til dømes viss du vil samanlikne tre paragrafar eller lovverk.</a:t>
            </a:r>
            <a:br>
              <a:rPr lang="nn-NO" noProof="0" dirty="0"/>
            </a:br>
            <a:r>
              <a:rPr lang="nn-NO" noProof="0" dirty="0"/>
              <a:t>Eller viss du skal forklare gangen i ein prosess eller eit tilsyn som består av tre delar.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n-NO" noProof="0" dirty="0"/>
          </a:p>
          <a:p>
            <a:pPr lvl="0"/>
            <a:endParaRPr lang="nn-NO" noProof="0"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Når punkta er heile setningar, skal det vere stor bokstav i kvart punkt. </a:t>
            </a:r>
            <a:br>
              <a:rPr lang="nn-NO" noProof="0" dirty="0"/>
            </a:br>
            <a:r>
              <a:rPr lang="nn-NO" noProof="0" dirty="0"/>
              <a:t>Gje alle punkta same form og struktur.</a:t>
            </a:r>
          </a:p>
          <a:p>
            <a:pPr lvl="0"/>
            <a:endParaRPr lang="nn-NO" noProof="0"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a:t>Les meir om punktoppstillingar på Språkrådet.no.</a:t>
            </a:r>
          </a:p>
          <a:p>
            <a:pPr lvl="0"/>
            <a:endParaRPr lang="nn-NO" noProof="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ilsidebilet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bilete som dekker heile skjermen.</a:t>
            </a:r>
            <a:br>
              <a:rPr lang="nn-NO" noProof="0" dirty="0"/>
            </a:br>
            <a:br>
              <a:rPr lang="nn-NO" noProof="0" dirty="0"/>
            </a:br>
            <a:r>
              <a:rPr lang="nn-NO" noProof="0" dirty="0"/>
              <a:t>Namn på fotograf og/eller eigar av biletet skriv du i tekstfeltet nedst på malsida.</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a:t>Her skriv du fotograf og/eller eigar av biletet.</a:t>
            </a:r>
            <a:endParaRPr lang="nn-NO" dirty="0"/>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ET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ståande bilete 1.</a:t>
            </a:r>
            <a:br>
              <a:rPr lang="nn-NO" noProof="0" dirty="0"/>
            </a:br>
            <a:br>
              <a:rPr lang="nn-NO" noProof="0" dirty="0"/>
            </a:br>
            <a:r>
              <a:rPr lang="nn-NO" noProof="0" dirty="0"/>
              <a:t>Namn på fotograf(ar) og/eller eigar(ar) av biletet skriv du i tekstfeltet nedst på malsida.</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ståande bilete 2.</a:t>
            </a:r>
            <a:br>
              <a:rPr lang="nn-NO" noProof="0" dirty="0"/>
            </a:br>
            <a:br>
              <a:rPr lang="nn-NO" noProof="0" dirty="0"/>
            </a:br>
            <a:r>
              <a:rPr lang="nn-NO" noProof="0" dirty="0"/>
              <a:t>Namn på fotograf(ar) og/eller eigar(ar) av biletet skriv du i tekstfeltet nedst på malsida.</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noProof="0"/>
              <a:t>Her skriv du fotograf(ane) og/eller eigar(ane) av bileta.</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ET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1.</a:t>
            </a:r>
            <a:br>
              <a:rPr lang="nn-NO" noProof="0" dirty="0"/>
            </a:br>
            <a:br>
              <a:rPr lang="nn-NO" noProof="0" dirty="0"/>
            </a:br>
            <a:r>
              <a:rPr lang="nn-NO" noProof="0" dirty="0"/>
              <a:t>Namn på fotograf(ar) og/eller eigar(ar) av biletet skriv du i tekstfeltet nedst på malsida.</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2.</a:t>
            </a:r>
            <a:br>
              <a:rPr lang="nn-NO" noProof="0" dirty="0"/>
            </a:br>
            <a:br>
              <a:rPr lang="nn-NO" noProof="0" dirty="0"/>
            </a:br>
            <a:r>
              <a:rPr lang="nn-NO" noProof="0" dirty="0"/>
              <a:t>Namn på fotograf(ar) og/eller eigar(ar) av biletet skriv du i tekstfeltet nedst på malsida.</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ståande bilete.</a:t>
            </a:r>
            <a:br>
              <a:rPr lang="nn-NO" noProof="0" dirty="0"/>
            </a:br>
            <a:br>
              <a:rPr lang="nn-NO" noProof="0" dirty="0"/>
            </a:br>
            <a:r>
              <a:rPr lang="nn-NO" noProof="0" dirty="0"/>
              <a:t>Namn på fotograf(ar) og/eller eigar(ar) av biletet skriv du i tekstfeltet nedst på malsida.</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noProof="0"/>
              <a:t>Her skriv du fotograf(ane) og/eller eigar(ane) av bileta.</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dirty="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AM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04.12.2024</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54) på framsidemal utan bilete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 eller du kan spesifisere kva presentasjonen handlar om.</a:t>
            </a:r>
          </a:p>
        </p:txBody>
      </p:sp>
      <p:pic>
        <p:nvPicPr>
          <p:cNvPr id="12" name="Bilde 7">
            <a:extLst>
              <a:ext uri="{FF2B5EF4-FFF2-40B4-BE49-F238E27FC236}">
                <a16:creationId xmlns:a16="http://schemas.microsoft.com/office/drawing/2014/main" id="{35941A58-2F6A-4A0A-941E-6FBDD58EDF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3" y="5271397"/>
            <a:ext cx="5001558" cy="151513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ET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1.</a:t>
            </a:r>
            <a:br>
              <a:rPr lang="nn-NO" noProof="0" dirty="0"/>
            </a:br>
            <a:br>
              <a:rPr lang="nn-NO" noProof="0" dirty="0"/>
            </a:br>
            <a:r>
              <a:rPr lang="nn-NO" noProof="0" dirty="0"/>
              <a:t>Namn på fotograf(ar) og/eller eigar(ar) av biletet skriv du i tekstfeltet nedst på malsida.</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3.</a:t>
            </a:r>
            <a:br>
              <a:rPr lang="nn-NO" noProof="0" dirty="0"/>
            </a:br>
            <a:br>
              <a:rPr lang="nn-NO" noProof="0" dirty="0"/>
            </a:br>
            <a:r>
              <a:rPr lang="nn-NO" noProof="0" dirty="0"/>
              <a:t>Namn på fotograf(ar) og/eller eigar(ar) av biletet skriv du i tekstfeltet nedst på malsida.</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noProof="0"/>
              <a:t>Her skriv du fotograf(ane) og/eller eigar(ane) av bileta).</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2.</a:t>
            </a:r>
            <a:br>
              <a:rPr lang="nn-NO" noProof="0" dirty="0"/>
            </a:br>
            <a:br>
              <a:rPr lang="nn-NO" noProof="0" dirty="0"/>
            </a:br>
            <a:r>
              <a:rPr lang="nn-NO" noProof="0" dirty="0"/>
              <a:t>Namn på fotograf(ar) og/eller eigar(ar) av biletet skriv du i tekstfeltet nedst på malsida.</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4.</a:t>
            </a:r>
            <a:br>
              <a:rPr lang="nn-NO" noProof="0" dirty="0"/>
            </a:br>
            <a:br>
              <a:rPr lang="nn-NO" noProof="0" dirty="0"/>
            </a:br>
            <a:r>
              <a:rPr lang="nn-NO" noProof="0" dirty="0"/>
              <a:t>Namn på fotograf(ar) og/eller eigar(ar) av biletet skriv du i tekstfeltet nedst på malsida.</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atin typeface="+mn-lt"/>
              </a:defRPr>
            </a:lvl1pPr>
          </a:lstStyle>
          <a:p>
            <a:r>
              <a:rPr lang="nn-NO" noProof="0" dirty="0"/>
              <a:t>Klikk på ikonet for å setje inn video som ligg lagra på datamaskina.</a:t>
            </a:r>
            <a:br>
              <a:rPr lang="nn-NO" noProof="0" dirty="0"/>
            </a:br>
            <a:r>
              <a:rPr lang="nn-NO" noProof="0" dirty="0"/>
              <a:t>Videoar frå nettet kan ikkje setjast inn.</a:t>
            </a:r>
            <a:br>
              <a:rPr lang="nn-NO" noProof="0" dirty="0"/>
            </a:br>
            <a:br>
              <a:rPr lang="nn-NO" noProof="0" dirty="0"/>
            </a:br>
            <a:r>
              <a:rPr lang="nn-NO" noProof="0" dirty="0"/>
              <a:t>NB. Når du set inn video i presentasjon, vert fila veldig stor.</a:t>
            </a:r>
            <a:br>
              <a:rPr lang="nn-NO" noProof="0" dirty="0"/>
            </a:br>
            <a:br>
              <a:rPr lang="nn-NO" noProof="0" dirty="0"/>
            </a:br>
            <a:br>
              <a:rPr lang="nn-NO" noProof="0" dirty="0"/>
            </a:br>
            <a:br>
              <a:rPr lang="nn-NO" noProof="0" dirty="0"/>
            </a:br>
            <a:br>
              <a:rPr lang="nn-NO" noProof="0" dirty="0"/>
            </a:br>
            <a:r>
              <a:rPr lang="nn-NO" noProof="0" dirty="0"/>
              <a:t>Det er lurt at både presentasjon og </a:t>
            </a:r>
            <a:r>
              <a:rPr lang="nn-NO" noProof="0" dirty="0" err="1"/>
              <a:t>videofil</a:t>
            </a:r>
            <a:r>
              <a:rPr lang="nn-NO" noProof="0" dirty="0"/>
              <a:t> ligg lagra på same datamaskin</a:t>
            </a:r>
            <a:br>
              <a:rPr lang="nn-NO" noProof="0" dirty="0"/>
            </a:br>
            <a:r>
              <a:rPr lang="nn-NO" noProof="0" dirty="0"/>
              <a:t> som presentasjonen skal spelast av på.</a:t>
            </a:r>
            <a:br>
              <a:rPr lang="nn-NO" noProof="0" dirty="0"/>
            </a:br>
            <a:br>
              <a:rPr lang="nn-NO" noProof="0" dirty="0"/>
            </a:br>
            <a:r>
              <a:rPr lang="nn-NO" noProof="0" dirty="0"/>
              <a:t>Last eventuelt presentasjonen over frå minnepinne til maskin.</a:t>
            </a:r>
            <a:br>
              <a:rPr lang="nn-NO" noProof="0" dirty="0"/>
            </a:br>
            <a:br>
              <a:rPr lang="nn-NO" noProof="0" dirty="0"/>
            </a:br>
            <a:r>
              <a:rPr lang="nn-NO" noProof="0" dirty="0"/>
              <a:t>Viss ikkje kan avspelinga gå veldig treigt eller hakke.</a:t>
            </a:r>
          </a:p>
          <a:p>
            <a:endParaRPr lang="nn-NO" noProof="0" dirty="0"/>
          </a:p>
        </p:txBody>
      </p:sp>
    </p:spTree>
    <p:extLst>
      <p:ext uri="{BB962C8B-B14F-4D97-AF65-F5344CB8AC3E}">
        <p14:creationId xmlns:p14="http://schemas.microsoft.com/office/powerpoint/2010/main" val="243778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anisasjonskart utan seksjona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aphicFrame>
        <p:nvGraphicFramePr>
          <p:cNvPr id="7" name="Diagram 6">
            <a:extLst>
              <a:ext uri="{FF2B5EF4-FFF2-40B4-BE49-F238E27FC236}">
                <a16:creationId xmlns:a16="http://schemas.microsoft.com/office/drawing/2014/main" id="{18A7C0F5-1A08-4628-9759-53EAFF79540A}"/>
              </a:ext>
            </a:extLst>
          </p:cNvPr>
          <p:cNvGraphicFramePr/>
          <p:nvPr userDrawn="1">
            <p:extLst>
              <p:ext uri="{D42A27DB-BD31-4B8C-83A1-F6EECF244321}">
                <p14:modId xmlns:p14="http://schemas.microsoft.com/office/powerpoint/2010/main" val="3707524241"/>
              </p:ext>
            </p:extLst>
          </p:nvPr>
        </p:nvGraphicFramePr>
        <p:xfrm>
          <a:off x="301625" y="214610"/>
          <a:ext cx="11588749" cy="6195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003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anisasjonskart med seksjona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7" name="TekstSylinder 6">
            <a:extLst>
              <a:ext uri="{FF2B5EF4-FFF2-40B4-BE49-F238E27FC236}">
                <a16:creationId xmlns:a16="http://schemas.microsoft.com/office/drawing/2014/main" id="{2755AF70-D81A-44C1-B559-6580F2980B49}"/>
              </a:ext>
            </a:extLst>
          </p:cNvPr>
          <p:cNvSpPr txBox="1"/>
          <p:nvPr userDrawn="1"/>
        </p:nvSpPr>
        <p:spPr>
          <a:xfrm>
            <a:off x="1416483" y="6072055"/>
            <a:ext cx="1451191" cy="230832"/>
          </a:xfrm>
          <a:prstGeom prst="rect">
            <a:avLst/>
          </a:prstGeom>
          <a:noFill/>
        </p:spPr>
        <p:txBody>
          <a:bodyPr wrap="square" rtlCol="0">
            <a:spAutoFit/>
          </a:bodyPr>
          <a:lstStyle/>
          <a:p>
            <a:r>
              <a:rPr lang="nn-NO" sz="900" noProof="0" dirty="0">
                <a:solidFill>
                  <a:srgbClr val="00244E"/>
                </a:solidFill>
                <a:latin typeface="Open Sans" panose="020B0606030504020204" pitchFamily="34" charset="0"/>
                <a:ea typeface="Open Sans" panose="020B0606030504020204" pitchFamily="34" charset="0"/>
                <a:cs typeface="Open Sans" panose="020B0606030504020204" pitchFamily="34" charset="0"/>
              </a:rPr>
              <a:t>avdelingar og seksjonar</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071815" y="6175612"/>
            <a:ext cx="803706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643638" y="2122879"/>
            <a:ext cx="0" cy="3875585"/>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673839" y="6187471"/>
            <a:ext cx="59236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aphicFrame>
        <p:nvGraphicFramePr>
          <p:cNvPr id="16" name="Diagram 15">
            <a:extLst>
              <a:ext uri="{FF2B5EF4-FFF2-40B4-BE49-F238E27FC236}">
                <a16:creationId xmlns:a16="http://schemas.microsoft.com/office/drawing/2014/main" id="{9F53C766-2D5F-4112-A8E1-3415AEB35251}"/>
              </a:ext>
            </a:extLst>
          </p:cNvPr>
          <p:cNvGraphicFramePr/>
          <p:nvPr userDrawn="1">
            <p:extLst>
              <p:ext uri="{D42A27DB-BD31-4B8C-83A1-F6EECF244321}">
                <p14:modId xmlns:p14="http://schemas.microsoft.com/office/powerpoint/2010/main" val="71402145"/>
              </p:ext>
            </p:extLst>
          </p:nvPr>
        </p:nvGraphicFramePr>
        <p:xfrm>
          <a:off x="792711" y="441902"/>
          <a:ext cx="10606578" cy="5503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y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D1A141D-BC8A-4631-ADD3-2E4A6C40515D}"/>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4" name="Bilde 3">
            <a:extLst>
              <a:ext uri="{FF2B5EF4-FFF2-40B4-BE49-F238E27FC236}">
                <a16:creationId xmlns:a16="http://schemas.microsoft.com/office/drawing/2014/main" id="{72B65355-1184-422B-972B-1DC01BF35F2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pic>
        <p:nvPicPr>
          <p:cNvPr id="7" name="Grafikk 6" descr="Radiomikrofon">
            <a:extLst>
              <a:ext uri="{FF2B5EF4-FFF2-40B4-BE49-F238E27FC236}">
                <a16:creationId xmlns:a16="http://schemas.microsoft.com/office/drawing/2014/main" id="{089C921C-D0E0-4578-BBEC-42AF5CA29A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964" y="4444139"/>
            <a:ext cx="1338072" cy="1338072"/>
          </a:xfrm>
          <a:prstGeom prst="rect">
            <a:avLst/>
          </a:prstGeom>
        </p:spPr>
      </p:pic>
      <p:pic>
        <p:nvPicPr>
          <p:cNvPr id="9" name="Grafikk 8" descr="Lukk">
            <a:extLst>
              <a:ext uri="{FF2B5EF4-FFF2-40B4-BE49-F238E27FC236}">
                <a16:creationId xmlns:a16="http://schemas.microsoft.com/office/drawing/2014/main" id="{33AD0818-407C-47E8-8BD1-2EEAB6A20CF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1705" y="4458880"/>
            <a:ext cx="1308590" cy="1308590"/>
          </a:xfrm>
          <a:prstGeom prst="rect">
            <a:avLst/>
          </a:prstGeom>
        </p:spPr>
      </p:pic>
      <p:sp>
        <p:nvSpPr>
          <p:cNvPr id="12" name="Plassholder for tekst 4">
            <a:extLst>
              <a:ext uri="{FF2B5EF4-FFF2-40B4-BE49-F238E27FC236}">
                <a16:creationId xmlns:a16="http://schemas.microsoft.com/office/drawing/2014/main" id="{6684CEEE-41CB-4636-B6B8-05397ED31C6B}"/>
              </a:ext>
            </a:extLst>
          </p:cNvPr>
          <p:cNvSpPr>
            <a:spLocks noGrp="1"/>
          </p:cNvSpPr>
          <p:nvPr>
            <p:ph type="body" sz="quarter" idx="10" hasCustomPrompt="1"/>
          </p:nvPr>
        </p:nvSpPr>
        <p:spPr>
          <a:xfrm>
            <a:off x="1459992" y="1243899"/>
            <a:ext cx="9272016" cy="2576997"/>
          </a:xfrm>
          <a:prstGeom prst="rect">
            <a:avLst/>
          </a:prstGeom>
          <a:effectLst/>
        </p:spPr>
        <p:txBody>
          <a:bodyPr anchor="b"/>
          <a:lstStyle>
            <a:lvl1pPr marL="0" indent="0" algn="ctr">
              <a:buNone/>
              <a:defRPr sz="3600">
                <a:solidFill>
                  <a:srgbClr val="00244E"/>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Her kan du t.d. skrive: Vi testar no lyd. Ver venleg og skru av mikrofonen din når du ikkje har ordet.</a:t>
            </a:r>
          </a:p>
        </p:txBody>
      </p:sp>
    </p:spTree>
    <p:extLst>
      <p:ext uri="{BB962C8B-B14F-4D97-AF65-F5344CB8AC3E}">
        <p14:creationId xmlns:p14="http://schemas.microsoft.com/office/powerpoint/2010/main" val="323452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FD9D1D-F9A7-4FCE-BBB1-98CCE9A97DFF}"/>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4" name="Bilde 3">
            <a:extLst>
              <a:ext uri="{FF2B5EF4-FFF2-40B4-BE49-F238E27FC236}">
                <a16:creationId xmlns:a16="http://schemas.microsoft.com/office/drawing/2014/main" id="{AB20574A-9FB5-4848-A3D9-625AD62C76E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6" name="TekstSylinder 5">
            <a:extLst>
              <a:ext uri="{FF2B5EF4-FFF2-40B4-BE49-F238E27FC236}">
                <a16:creationId xmlns:a16="http://schemas.microsoft.com/office/drawing/2014/main" id="{8536D7B3-D7EC-4C54-B7AC-7FA6DAB5BCA9}"/>
              </a:ext>
            </a:extLst>
          </p:cNvPr>
          <p:cNvSpPr txBox="1"/>
          <p:nvPr userDrawn="1"/>
        </p:nvSpPr>
        <p:spPr>
          <a:xfrm>
            <a:off x="3261360" y="2967335"/>
            <a:ext cx="5669280" cy="923330"/>
          </a:xfrm>
          <a:prstGeom prst="rect">
            <a:avLst/>
          </a:prstGeom>
          <a:noFill/>
        </p:spPr>
        <p:txBody>
          <a:bodyPr wrap="square" rtlCol="0">
            <a:spAutoFit/>
          </a:bodyPr>
          <a:lstStyle/>
          <a:p>
            <a:pPr algn="ctr"/>
            <a:r>
              <a:rPr lang="nn-NO" sz="5400" noProof="0" dirty="0"/>
              <a:t>Pause</a:t>
            </a:r>
            <a:endParaRPr lang="nb-NO" sz="5400" dirty="0"/>
          </a:p>
        </p:txBody>
      </p:sp>
    </p:spTree>
    <p:extLst>
      <p:ext uri="{BB962C8B-B14F-4D97-AF65-F5344CB8AC3E}">
        <p14:creationId xmlns:p14="http://schemas.microsoft.com/office/powerpoint/2010/main" val="2781356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ørsmål">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98A13C4-60F2-4DE4-8055-524B09DEBE6E}"/>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4" name="Bilde 3">
            <a:extLst>
              <a:ext uri="{FF2B5EF4-FFF2-40B4-BE49-F238E27FC236}">
                <a16:creationId xmlns:a16="http://schemas.microsoft.com/office/drawing/2014/main" id="{06D23FF3-893C-4FA7-B9E7-1DC10D9BEF0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6" name="TekstSylinder 5">
            <a:extLst>
              <a:ext uri="{FF2B5EF4-FFF2-40B4-BE49-F238E27FC236}">
                <a16:creationId xmlns:a16="http://schemas.microsoft.com/office/drawing/2014/main" id="{42F1B687-ADE6-458B-815C-CDE4540EEA82}"/>
              </a:ext>
            </a:extLst>
          </p:cNvPr>
          <p:cNvSpPr txBox="1"/>
          <p:nvPr userDrawn="1"/>
        </p:nvSpPr>
        <p:spPr>
          <a:xfrm>
            <a:off x="3261360" y="2967335"/>
            <a:ext cx="5669280" cy="923330"/>
          </a:xfrm>
          <a:prstGeom prst="rect">
            <a:avLst/>
          </a:prstGeom>
          <a:noFill/>
        </p:spPr>
        <p:txBody>
          <a:bodyPr wrap="square" rtlCol="0">
            <a:spAutoFit/>
          </a:bodyPr>
          <a:lstStyle/>
          <a:p>
            <a:pPr algn="ctr"/>
            <a:r>
              <a:rPr lang="nn-NO" sz="5400" noProof="0" dirty="0"/>
              <a:t>Spørsmål?</a:t>
            </a:r>
            <a:endParaRPr lang="nb-NO" sz="5400" dirty="0"/>
          </a:p>
        </p:txBody>
      </p:sp>
    </p:spTree>
    <p:extLst>
      <p:ext uri="{BB962C8B-B14F-4D97-AF65-F5344CB8AC3E}">
        <p14:creationId xmlns:p14="http://schemas.microsoft.com/office/powerpoint/2010/main" val="2366799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rt_1">
    <p:bg>
      <p:bgPr>
        <a:solidFill>
          <a:schemeClr val="bg1"/>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pic>
        <p:nvPicPr>
          <p:cNvPr id="3" name="Bilde 2" descr="Et bilde som inneholder kart&#10;&#10;Automatisk generert beskrivelse">
            <a:extLst>
              <a:ext uri="{FF2B5EF4-FFF2-40B4-BE49-F238E27FC236}">
                <a16:creationId xmlns:a16="http://schemas.microsoft.com/office/drawing/2014/main" id="{38B21585-DEB5-4737-A3BA-54AF1A3EE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56" b="4156"/>
          <a:stretch/>
        </p:blipFill>
        <p:spPr>
          <a:xfrm>
            <a:off x="1517377" y="89667"/>
            <a:ext cx="9157245" cy="6615880"/>
          </a:xfrm>
          <a:prstGeom prst="rect">
            <a:avLst/>
          </a:prstGeom>
        </p:spPr>
      </p:pic>
      <p:sp>
        <p:nvSpPr>
          <p:cNvPr id="10" name="TekstSylinder 9">
            <a:extLst>
              <a:ext uri="{FF2B5EF4-FFF2-40B4-BE49-F238E27FC236}">
                <a16:creationId xmlns:a16="http://schemas.microsoft.com/office/drawing/2014/main" id="{CC405091-43F2-4647-B984-EC2D3EB2438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Tree>
    <p:extLst>
      <p:ext uri="{BB962C8B-B14F-4D97-AF65-F5344CB8AC3E}">
        <p14:creationId xmlns:p14="http://schemas.microsoft.com/office/powerpoint/2010/main" val="244204333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rt_2">
    <p:bg>
      <p:bgPr>
        <a:solidFill>
          <a:schemeClr val="bg1"/>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pic>
        <p:nvPicPr>
          <p:cNvPr id="3" name="Bilde 2" descr="Et bilde som inneholder kart&#10;&#10;Automatisk generert beskrivelse">
            <a:extLst>
              <a:ext uri="{FF2B5EF4-FFF2-40B4-BE49-F238E27FC236}">
                <a16:creationId xmlns:a16="http://schemas.microsoft.com/office/drawing/2014/main" id="{CF71E403-D4D5-4188-A8E9-21C7D241CF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56" b="4069"/>
          <a:stretch/>
        </p:blipFill>
        <p:spPr>
          <a:xfrm>
            <a:off x="1558221" y="147472"/>
            <a:ext cx="9075558" cy="6563055"/>
          </a:xfrm>
          <a:prstGeom prst="rect">
            <a:avLst/>
          </a:prstGeom>
        </p:spPr>
      </p:pic>
      <p:sp>
        <p:nvSpPr>
          <p:cNvPr id="10" name="TekstSylinder 9">
            <a:extLst>
              <a:ext uri="{FF2B5EF4-FFF2-40B4-BE49-F238E27FC236}">
                <a16:creationId xmlns:a16="http://schemas.microsoft.com/office/drawing/2014/main" id="{874EE01E-A29C-4CEA-8E8B-61960029206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Tree>
    <p:extLst>
      <p:ext uri="{BB962C8B-B14F-4D97-AF65-F5344CB8AC3E}">
        <p14:creationId xmlns:p14="http://schemas.microsoft.com/office/powerpoint/2010/main" val="390965764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b="1">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ditt eller dykkar namn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her kan du skrive eitt eller fleire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t.d.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her for å setje inn ein avsluttande tekst.</a:t>
            </a:r>
            <a:br>
              <a:rPr lang="nn-NO" noProof="0" dirty="0"/>
            </a:br>
            <a:r>
              <a:rPr lang="nn-NO" noProof="0" dirty="0"/>
              <a:t> </a:t>
            </a:r>
            <a:br>
              <a:rPr lang="nn-NO" noProof="0" dirty="0"/>
            </a:br>
            <a:r>
              <a:rPr lang="nn-NO" noProof="0" dirty="0"/>
              <a:t>Til dømes ein kort oppsummering, nyttige lenkjer, hugseliste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8" name="Bilde 7">
            <a:extLst>
              <a:ext uri="{FF2B5EF4-FFF2-40B4-BE49-F238E27FC236}">
                <a16:creationId xmlns:a16="http://schemas.microsoft.com/office/drawing/2014/main" id="{65539482-80DF-4B2A-81D4-5BE4072EC6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5087" y="4590811"/>
            <a:ext cx="3882127" cy="1176019"/>
          </a:xfrm>
          <a:prstGeom prst="rect">
            <a:avLst/>
          </a:prstGeom>
        </p:spPr>
      </p:pic>
      <p:sp>
        <p:nvSpPr>
          <p:cNvPr id="11" name="TekstSylinder 10">
            <a:extLst>
              <a:ext uri="{FF2B5EF4-FFF2-40B4-BE49-F238E27FC236}">
                <a16:creationId xmlns:a16="http://schemas.microsoft.com/office/drawing/2014/main" id="{5EE362B7-3455-4AB0-88FD-AF5C8EB7FF7E}"/>
              </a:ext>
            </a:extLst>
          </p:cNvPr>
          <p:cNvSpPr txBox="1"/>
          <p:nvPr userDrawn="1"/>
        </p:nvSpPr>
        <p:spPr>
          <a:xfrm>
            <a:off x="963533" y="5641859"/>
            <a:ext cx="3998070" cy="1169551"/>
          </a:xfrm>
          <a:prstGeom prst="rect">
            <a:avLst/>
          </a:prstGeom>
          <a:noFill/>
          <a:effectLst/>
        </p:spPr>
        <p:txBody>
          <a:bodyPr wrap="square" rtlCol="0">
            <a:spAutoFit/>
          </a:bodyPr>
          <a:lstStyle/>
          <a:p>
            <a:endParaRPr lang="nn-NO" sz="1000" i="0" noProof="0" dirty="0">
              <a:solidFill>
                <a:schemeClr val="accent1"/>
              </a:solidFill>
              <a:latin typeface="+mn-lt"/>
              <a:ea typeface="Open Sans" panose="020B0606030504020204" pitchFamily="34" charset="0"/>
              <a:cs typeface="Open Sans" panose="020B0606030504020204" pitchFamily="34" charset="0"/>
            </a:endParaRPr>
          </a:p>
          <a:p>
            <a:r>
              <a:rPr lang="nn-NO" sz="1000" b="1" i="0" noProof="0" dirty="0">
                <a:solidFill>
                  <a:schemeClr val="bg1"/>
                </a:solidFill>
                <a:latin typeface="+mn-lt"/>
                <a:ea typeface="Open Sans" panose="020B0606030504020204" pitchFamily="34" charset="0"/>
                <a:cs typeface="Open Sans" panose="020B0606030504020204" pitchFamily="34" charset="0"/>
              </a:rPr>
              <a:t>Facebook</a:t>
            </a:r>
            <a:r>
              <a:rPr lang="nn-NO" sz="1000" i="0" noProof="0" dirty="0">
                <a:solidFill>
                  <a:schemeClr val="bg1"/>
                </a:solidFill>
                <a:latin typeface="+mn-lt"/>
                <a:ea typeface="Open Sans" panose="020B0606030504020204" pitchFamily="34" charset="0"/>
                <a:cs typeface="Open Sans" panose="020B0606030504020204" pitchFamily="34" charset="0"/>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mn-ea"/>
                <a:cs typeface="+mn-cs"/>
              </a:rPr>
              <a:t>Twitter</a:t>
            </a:r>
            <a:r>
              <a:rPr lang="nn-NO" sz="1000" i="0" kern="1200" noProof="0" dirty="0">
                <a:solidFill>
                  <a:schemeClr val="bg1"/>
                </a:solidFill>
                <a:latin typeface="+mn-lt"/>
                <a:ea typeface="+mn-ea"/>
                <a:cs typeface="+mn-cs"/>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mn-ea"/>
                <a:cs typeface="+mn-cs"/>
              </a:rPr>
              <a:t>LinkedIn</a:t>
            </a:r>
            <a:r>
              <a:rPr lang="nn-NO" sz="1000" i="0" kern="1200" noProof="0" dirty="0">
                <a:solidFill>
                  <a:schemeClr val="bg1"/>
                </a:solidFill>
                <a:latin typeface="+mn-lt"/>
                <a:ea typeface="+mn-ea"/>
                <a:cs typeface="+mn-cs"/>
              </a:rPr>
              <a:t> @SFVestland</a:t>
            </a:r>
            <a:br>
              <a:rPr lang="nn-NO" sz="1000" i="0" kern="1200" noProof="0" dirty="0">
                <a:solidFill>
                  <a:schemeClr val="bg1"/>
                </a:solidFill>
                <a:latin typeface="+mn-lt"/>
                <a:ea typeface="+mn-ea"/>
                <a:cs typeface="+mn-cs"/>
              </a:rPr>
            </a:b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Open Sans" panose="020B0606030504020204" pitchFamily="34" charset="0"/>
                <a:cs typeface="Open Sans" panose="020B0606030504020204" pitchFamily="34" charset="0"/>
              </a:rPr>
              <a:t>Abonner på nyhende </a:t>
            </a:r>
            <a:r>
              <a:rPr lang="nn-NO" sz="1000" b="0" i="0" kern="1200" noProof="0" dirty="0">
                <a:solidFill>
                  <a:schemeClr val="bg1"/>
                </a:solidFill>
                <a:latin typeface="+mn-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AMSIDE halvsidebilet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n-NO" noProof="0" dirty="0"/>
              <a:t>Overskrift (pkt. 44) på framsidemal med eitt bilete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 eller du kan spesifisere kva presentasjonen handlar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a:t>Klikk på ikonet i midten for å setje inn bilete som passar tema. </a:t>
            </a:r>
          </a:p>
          <a:p>
            <a:endParaRPr lang="nn-NO" noProof="0"/>
          </a:p>
          <a:p>
            <a:r>
              <a:rPr lang="nn-NO" noProof="0"/>
              <a:t>Hvis du ikkje har eit bilete som er relevant, kan du bruke ein forsidemal utan bilete.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04.12.2024</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7">
            <a:extLst>
              <a:ext uri="{FF2B5EF4-FFF2-40B4-BE49-F238E27FC236}">
                <a16:creationId xmlns:a16="http://schemas.microsoft.com/office/drawing/2014/main" id="{753A3B01-0ABE-48D4-9300-377DBC3306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3" y="5271397"/>
            <a:ext cx="5001558" cy="151513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b="1">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ditt eller dykkar namn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her kan du skrive eitt eller fleire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t.d.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her for å setje inn ein avsluttande tekst.</a:t>
            </a:r>
            <a:br>
              <a:rPr lang="nn-NO" noProof="0" dirty="0"/>
            </a:br>
            <a:r>
              <a:rPr lang="nn-NO" noProof="0" dirty="0"/>
              <a:t> </a:t>
            </a:r>
            <a:br>
              <a:rPr lang="nn-NO" noProof="0" dirty="0"/>
            </a:br>
            <a:r>
              <a:rPr lang="nn-NO" noProof="0" dirty="0"/>
              <a:t>Til dømes ein kort oppsummering, nyttige lenkjer, hugseliste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23" name="TekstSylinder 22">
            <a:extLst>
              <a:ext uri="{FF2B5EF4-FFF2-40B4-BE49-F238E27FC236}">
                <a16:creationId xmlns:a16="http://schemas.microsoft.com/office/drawing/2014/main" id="{2E7DC5D5-74A9-4E23-A5B5-93A2DEDA80FC}"/>
              </a:ext>
            </a:extLst>
          </p:cNvPr>
          <p:cNvSpPr txBox="1"/>
          <p:nvPr userDrawn="1"/>
        </p:nvSpPr>
        <p:spPr>
          <a:xfrm>
            <a:off x="963533" y="5641859"/>
            <a:ext cx="3773389" cy="1169551"/>
          </a:xfrm>
          <a:prstGeom prst="rect">
            <a:avLst/>
          </a:prstGeom>
          <a:noFill/>
          <a:effectLst/>
        </p:spPr>
        <p:txBody>
          <a:bodyPr wrap="square" rtlCol="0">
            <a:spAutoFit/>
          </a:bodyPr>
          <a:lstStyle/>
          <a:p>
            <a:endParaRPr lang="nn-NO" sz="1000" i="0" noProof="0" dirty="0">
              <a:solidFill>
                <a:schemeClr val="accent1"/>
              </a:solidFill>
              <a:latin typeface="+mn-lt"/>
              <a:ea typeface="Open Sans" panose="020B0606030504020204" pitchFamily="34" charset="0"/>
              <a:cs typeface="Open Sans" panose="020B0606030504020204" pitchFamily="34" charset="0"/>
            </a:endParaRPr>
          </a:p>
          <a:p>
            <a:r>
              <a:rPr lang="nn-NO" sz="1000" b="1" i="0" noProof="0" dirty="0">
                <a:solidFill>
                  <a:schemeClr val="bg1"/>
                </a:solidFill>
                <a:latin typeface="+mn-lt"/>
                <a:ea typeface="Open Sans" panose="020B0606030504020204" pitchFamily="34" charset="0"/>
                <a:cs typeface="Open Sans" panose="020B0606030504020204" pitchFamily="34" charset="0"/>
              </a:rPr>
              <a:t>Facebook</a:t>
            </a:r>
            <a:r>
              <a:rPr lang="nn-NO" sz="1000" i="0" noProof="0" dirty="0">
                <a:solidFill>
                  <a:schemeClr val="bg1"/>
                </a:solidFill>
                <a:latin typeface="+mn-lt"/>
                <a:ea typeface="Open Sans" panose="020B0606030504020204" pitchFamily="34" charset="0"/>
                <a:cs typeface="Open Sans" panose="020B0606030504020204" pitchFamily="34" charset="0"/>
              </a:rPr>
              <a:t> @SFVestland</a:t>
            </a:r>
          </a:p>
          <a:p>
            <a:r>
              <a:rPr lang="nn-NO" sz="1000" b="1" i="0" kern="1200" noProof="0" dirty="0">
                <a:solidFill>
                  <a:schemeClr val="bg1"/>
                </a:solidFill>
                <a:latin typeface="+mn-lt"/>
                <a:ea typeface="+mn-ea"/>
                <a:cs typeface="+mn-cs"/>
              </a:rPr>
              <a:t>Twitter</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mn-ea"/>
                <a:cs typeface="+mn-cs"/>
              </a:rPr>
              <a:t>LinkedIn</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br>
              <a:rPr lang="nn-NO" sz="1000" i="0" kern="1200" noProof="0" dirty="0">
                <a:solidFill>
                  <a:schemeClr val="bg1"/>
                </a:solidFill>
                <a:latin typeface="+mn-lt"/>
                <a:ea typeface="+mn-ea"/>
                <a:cs typeface="+mn-cs"/>
              </a:rPr>
            </a:b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Open Sans" panose="020B0606030504020204" pitchFamily="34" charset="0"/>
                <a:cs typeface="Open Sans" panose="020B0606030504020204" pitchFamily="34" charset="0"/>
              </a:rPr>
              <a:t>Abonner på nyhende </a:t>
            </a:r>
            <a:r>
              <a:rPr lang="nn-NO" sz="1000" b="0" i="0" kern="1200" noProof="0" dirty="0">
                <a:solidFill>
                  <a:schemeClr val="bg1"/>
                </a:solidFill>
                <a:latin typeface="+mn-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n-lt"/>
              <a:ea typeface="Open Sans" panose="020B0606030504020204" pitchFamily="34" charset="0"/>
              <a:cs typeface="Open Sans" panose="020B0606030504020204" pitchFamily="34" charset="0"/>
            </a:endParaRPr>
          </a:p>
        </p:txBody>
      </p:sp>
      <p:pic>
        <p:nvPicPr>
          <p:cNvPr id="12" name="Bilde 7">
            <a:extLst>
              <a:ext uri="{FF2B5EF4-FFF2-40B4-BE49-F238E27FC236}">
                <a16:creationId xmlns:a16="http://schemas.microsoft.com/office/drawing/2014/main" id="{4422B4DA-82E5-4374-B8A5-FBE006CA7F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5087" y="4590811"/>
            <a:ext cx="3882127" cy="1176019"/>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halvsidebilet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b="1">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ditt eller dykkar namn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her kan du skrive eitt eller fleire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t.d.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her for å setje inn ein avsluttande tekst.</a:t>
            </a:r>
            <a:br>
              <a:rPr lang="nn-NO" noProof="0"/>
            </a:br>
            <a:r>
              <a:rPr lang="nn-NO" noProof="0"/>
              <a:t> </a:t>
            </a:r>
            <a:br>
              <a:rPr lang="nn-NO" noProof="0"/>
            </a:br>
            <a:r>
              <a:rPr lang="nn-NO" noProof="0"/>
              <a:t>Til dømes ein kort oppsummering, nyttige lenkjer, hugseliste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Klikk på ikonet for å setje inn bilete som passar til den avsluttande sida di. </a:t>
            </a:r>
            <a:br>
              <a:rPr lang="nn-NO" noProof="0"/>
            </a:br>
            <a:br>
              <a:rPr lang="nn-NO" noProof="0"/>
            </a:br>
            <a:endParaRPr lang="nn-NO"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n-NO" noProof="0"/>
            </a:br>
            <a:r>
              <a:rPr lang="nn-NO" noProof="0"/>
              <a:t>Har du ikkje bilete som passar til tema, kan du bruke ei malside utan bilete. </a:t>
            </a:r>
          </a:p>
          <a:p>
            <a:endParaRPr lang="nn-NO" noProof="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n-NO" noProof="0"/>
              <a:t>Foto: Her skriv du fotograf(ane) og/eller eigar(ane) av bileta</a:t>
            </a:r>
          </a:p>
        </p:txBody>
      </p:sp>
      <p:sp>
        <p:nvSpPr>
          <p:cNvPr id="22" name="TekstSylinder 21">
            <a:extLst>
              <a:ext uri="{FF2B5EF4-FFF2-40B4-BE49-F238E27FC236}">
                <a16:creationId xmlns:a16="http://schemas.microsoft.com/office/drawing/2014/main" id="{51128817-379A-416F-AF14-F693115875F8}"/>
              </a:ext>
            </a:extLst>
          </p:cNvPr>
          <p:cNvSpPr txBox="1"/>
          <p:nvPr userDrawn="1"/>
        </p:nvSpPr>
        <p:spPr>
          <a:xfrm>
            <a:off x="963533" y="5641859"/>
            <a:ext cx="3882128" cy="1169551"/>
          </a:xfrm>
          <a:prstGeom prst="rect">
            <a:avLst/>
          </a:prstGeom>
          <a:noFill/>
          <a:effectLst/>
        </p:spPr>
        <p:txBody>
          <a:bodyPr wrap="square" rtlCol="0">
            <a:spAutoFit/>
          </a:bodyPr>
          <a:lstStyle/>
          <a:p>
            <a:endParaRPr lang="nn-NO" sz="1000" i="0" noProof="0" dirty="0">
              <a:solidFill>
                <a:schemeClr val="accent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noProof="0" dirty="0">
                <a:solidFill>
                  <a:schemeClr val="bg1"/>
                </a:solidFill>
                <a:latin typeface="+mn-lt"/>
                <a:ea typeface="Open Sans" panose="020B0606030504020204" pitchFamily="34" charset="0"/>
                <a:cs typeface="Open Sans" panose="020B0606030504020204" pitchFamily="34" charset="0"/>
              </a:rPr>
              <a:t>Facebook</a:t>
            </a:r>
            <a:r>
              <a:rPr lang="nn-NO" sz="1000" i="0" noProof="0" dirty="0">
                <a:solidFill>
                  <a:schemeClr val="bg1"/>
                </a:solidFill>
                <a:latin typeface="+mn-lt"/>
                <a:ea typeface="Open Sans" panose="020B0606030504020204" pitchFamily="34" charset="0"/>
                <a:cs typeface="Open Sans" panose="020B0606030504020204" pitchFamily="34" charset="0"/>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mn-ea"/>
                <a:cs typeface="+mn-cs"/>
              </a:rPr>
              <a:t>Twitter</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mn-ea"/>
                <a:cs typeface="+mn-cs"/>
              </a:rPr>
              <a:t>LinkedIn</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br>
              <a:rPr lang="nn-NO" sz="1000" i="0" kern="1200" noProof="0" dirty="0">
                <a:solidFill>
                  <a:schemeClr val="bg1"/>
                </a:solidFill>
                <a:latin typeface="+mn-lt"/>
                <a:ea typeface="+mn-ea"/>
                <a:cs typeface="+mn-cs"/>
              </a:rPr>
            </a:b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n-lt"/>
                <a:ea typeface="Open Sans" panose="020B0606030504020204" pitchFamily="34" charset="0"/>
                <a:cs typeface="Open Sans" panose="020B0606030504020204" pitchFamily="34" charset="0"/>
              </a:rPr>
              <a:t>Abonner på nyhende </a:t>
            </a:r>
            <a:r>
              <a:rPr lang="nn-NO" sz="1000" b="0" i="0" kern="1200" noProof="0" dirty="0">
                <a:solidFill>
                  <a:schemeClr val="bg1"/>
                </a:solidFill>
                <a:latin typeface="+mn-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n-lt"/>
              <a:ea typeface="Open Sans" panose="020B0606030504020204" pitchFamily="34" charset="0"/>
              <a:cs typeface="Open Sans" panose="020B0606030504020204" pitchFamily="34" charset="0"/>
            </a:endParaRPr>
          </a:p>
        </p:txBody>
      </p:sp>
      <p:pic>
        <p:nvPicPr>
          <p:cNvPr id="15" name="Bilde 7">
            <a:extLst>
              <a:ext uri="{FF2B5EF4-FFF2-40B4-BE49-F238E27FC236}">
                <a16:creationId xmlns:a16="http://schemas.microsoft.com/office/drawing/2014/main" id="{D99640F7-FAED-42EF-A1F3-270D35A131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5087" y="4590811"/>
            <a:ext cx="3882127" cy="1176019"/>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NING bakgrunnsbilet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n-NO" noProof="0"/>
              <a:t>Klikk på ikonet i midten for å setje inn eit bilete på siste sida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her for å sette inn en avsluttende tekst.</a:t>
            </a:r>
            <a:br>
              <a:rPr lang="nn-NO" noProof="0"/>
            </a:br>
            <a:r>
              <a:rPr lang="nn-NO" noProof="0"/>
              <a:t> </a:t>
            </a:r>
            <a:br>
              <a:rPr lang="nn-NO" noProof="0"/>
            </a:br>
            <a:r>
              <a:rPr lang="nn-NO" noProof="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b="1">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ditt eller dykkar namn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t.d.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923330"/>
          </a:xfrm>
          <a:prstGeom prst="rect">
            <a:avLst/>
          </a:prstGeom>
          <a:noFill/>
          <a:effectLst/>
        </p:spPr>
        <p:txBody>
          <a:bodyPr wrap="square" rtlCol="0">
            <a:spAutoFit/>
          </a:bodyPr>
          <a:lstStyle/>
          <a:p>
            <a:endParaRPr lang="nn-NO" sz="1000" i="0" noProof="0" dirty="0">
              <a:solidFill>
                <a:schemeClr val="accent1"/>
              </a:solidFill>
              <a:latin typeface="+mj-lt"/>
              <a:ea typeface="Open Sans" panose="020B0606030504020204" pitchFamily="34" charset="0"/>
              <a:cs typeface="Open Sans" panose="020B0606030504020204" pitchFamily="34" charset="0"/>
            </a:endParaRPr>
          </a:p>
          <a:p>
            <a:r>
              <a:rPr lang="nn-NO" sz="1000" b="1" i="0" noProof="0" dirty="0">
                <a:solidFill>
                  <a:schemeClr val="bg1"/>
                </a:solidFill>
                <a:latin typeface="+mj-lt"/>
                <a:ea typeface="Open Sans" panose="020B0606030504020204" pitchFamily="34" charset="0"/>
                <a:cs typeface="Open Sans" panose="020B0606030504020204" pitchFamily="34" charset="0"/>
              </a:rPr>
              <a:t>Facebook</a:t>
            </a:r>
            <a:r>
              <a:rPr lang="nn-NO" sz="1000" i="0" noProof="0" dirty="0">
                <a:solidFill>
                  <a:schemeClr val="bg1"/>
                </a:solidFill>
                <a:latin typeface="+mj-lt"/>
                <a:ea typeface="Open Sans" panose="020B0606030504020204" pitchFamily="34" charset="0"/>
                <a:cs typeface="Open Sans" panose="020B0606030504020204" pitchFamily="34" charset="0"/>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bg1"/>
                </a:solidFill>
                <a:latin typeface="+mj-lt"/>
                <a:ea typeface="+mn-ea"/>
                <a:cs typeface="+mn-cs"/>
              </a:rPr>
              <a:t>Twitter</a:t>
            </a:r>
            <a:r>
              <a:rPr lang="nn-NO" sz="1000" i="0" kern="1200" noProof="0" dirty="0">
                <a:solidFill>
                  <a:schemeClr val="bg1"/>
                </a:solidFill>
                <a:latin typeface="+mj-lt"/>
                <a:ea typeface="+mn-ea"/>
                <a:cs typeface="+mn-cs"/>
              </a:rPr>
              <a:t> @SFVestland</a:t>
            </a:r>
            <a:br>
              <a:rPr lang="nn-NO" sz="1000" i="0" kern="1200" noProof="0" dirty="0">
                <a:solidFill>
                  <a:schemeClr val="bg1"/>
                </a:solidFill>
                <a:latin typeface="+mj-lt"/>
                <a:ea typeface="+mn-ea"/>
                <a:cs typeface="+mn-cs"/>
              </a:rPr>
            </a:br>
            <a:endParaRPr lang="nn-NO" sz="300" i="0" kern="1200" noProof="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bg1"/>
                </a:solidFill>
                <a:latin typeface="+mj-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n-NO" noProof="0"/>
              <a:t>Foto: Her skriv du fotograf(ane) og/eller eigar(ane) av bileta</a:t>
            </a:r>
          </a:p>
        </p:txBody>
      </p:sp>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4" name="Grafikk 3">
            <a:extLst>
              <a:ext uri="{FF2B5EF4-FFF2-40B4-BE49-F238E27FC236}">
                <a16:creationId xmlns:a16="http://schemas.microsoft.com/office/drawing/2014/main" id="{7B1C0364-2969-4DA8-A8E9-042B4C81D21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989" y="5343436"/>
            <a:ext cx="4796898" cy="1453132"/>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MSIDE tre bilet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dirty="0"/>
              <a:t>Klikk på ikonet i midten for å setje</a:t>
            </a:r>
            <a:br>
              <a:rPr lang="nn-NO" noProof="0" dirty="0"/>
            </a:br>
            <a:r>
              <a:rPr lang="nn-NO" noProof="0" dirty="0"/>
              <a:t>inn eit bilete i liggjande format.</a:t>
            </a:r>
          </a:p>
          <a:p>
            <a:r>
              <a:rPr lang="nn-NO" noProof="0" dirty="0"/>
              <a:t>Denne forsidemalen må ha </a:t>
            </a:r>
            <a:br>
              <a:rPr lang="nn-NO" noProof="0" dirty="0"/>
            </a:br>
            <a:r>
              <a:rPr lang="nn-NO" noProof="0" dirty="0"/>
              <a:t>tre bilete, viss ikkje blir </a:t>
            </a:r>
            <a:br>
              <a:rPr lang="nn-NO" noProof="0" dirty="0"/>
            </a:br>
            <a:r>
              <a:rPr lang="nn-NO" noProof="0" dirty="0"/>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dirty="0"/>
              <a:t>Klikk på ikonet for å setje inn bilete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dirty="0"/>
              <a:t>Klikk på ikonet for å setje inn bilete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04.12.2024</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44) på framsidemal med tre </a:t>
            </a:r>
            <a:r>
              <a:rPr lang="nn-NO" noProof="0" dirty="0" err="1"/>
              <a:t>bilder</a:t>
            </a:r>
            <a:endParaRPr lang="nn-NO" noProof="0" dirty="0"/>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7">
            <a:extLst>
              <a:ext uri="{FF2B5EF4-FFF2-40B4-BE49-F238E27FC236}">
                <a16:creationId xmlns:a16="http://schemas.microsoft.com/office/drawing/2014/main" id="{107F0FB7-D00A-47B9-B54A-A52DD3918D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3" y="5271397"/>
            <a:ext cx="5001558" cy="151513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MSIDE bakgrunnsbilet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noProof="0"/>
              <a:t>Klikk på ikonet for å legge til et bilde</a:t>
            </a:r>
            <a:endParaRPr lang="nn-NO" noProof="0"/>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n-NO" noProof="0"/>
              <a:t>Overskrift (pkt. 54) biletemal</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04.12.2024</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Her kan du skrive namn og avdeling, eller du kan spesifisere kva presentasjonen handlar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7">
            <a:extLst>
              <a:ext uri="{FF2B5EF4-FFF2-40B4-BE49-F238E27FC236}">
                <a16:creationId xmlns:a16="http://schemas.microsoft.com/office/drawing/2014/main" id="{BE36C3A1-1E6A-433E-BC18-C7AB004FFC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3" y="5271397"/>
            <a:ext cx="5001558" cy="151513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a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a:t>
            </a:r>
            <a:br>
              <a:rPr lang="nn-NO" noProof="0" dirty="0"/>
            </a:br>
            <a:r>
              <a:rPr lang="nn-NO" noProof="0" dirty="0"/>
              <a:t>Publikum bør sleppe å lese alt som vert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atin typeface="+mn-lt"/>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n-NO" noProof="0" dirty="0"/>
              <a:t>Mykje tekst vil gjere at publikum brukar meir tid på å lese, og mindre tid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n-NO" noProof="0" dirty="0"/>
              <a:t>Overskrifta (pkt. 36) bør vere kort og tydeleg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ald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a:t>
            </a:r>
            <a:br>
              <a:rPr lang="nn-NO" noProof="0" dirty="0"/>
            </a:br>
            <a:r>
              <a:rPr lang="nn-NO" noProof="0" dirty="0"/>
              <a:t>Publikum bør sleppe å lese alt som vert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n-NO" noProof="0" dirty="0"/>
              <a:t>Overskrifta (pkt. 36) bør vere kort og tydeleg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7238986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I faktaboksen kan du skrive viktig informasjon som høyrer til temaa du snakkar om. </a:t>
            </a:r>
            <a:br>
              <a:rPr lang="nn-NO" noProof="0" dirty="0"/>
            </a:br>
            <a:r>
              <a:rPr lang="nn-NO" noProof="0" dirty="0"/>
              <a:t>Til dømes ein lovparagraf, statistikk eller ei hugseliste med nyttige tips.</a:t>
            </a:r>
            <a:br>
              <a:rPr lang="nn-NO" noProof="0" dirty="0"/>
            </a:br>
            <a:r>
              <a:rPr lang="nn-NO" noProof="0" dirty="0"/>
              <a:t>Bruk stor bokstav og punktum dersom det er heile setningar i kvart punkt.</a:t>
            </a:r>
            <a:br>
              <a:rPr lang="nn-NO" noProof="0" dirty="0"/>
            </a:br>
            <a:r>
              <a:rPr lang="nn-NO" noProof="0" dirty="0"/>
              <a:t>Skriv gjerne inn kjelde for fakta, som til dømes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rgbClr val="00244E"/>
                </a:solidFill>
                <a:latin typeface="+mn-lt"/>
              </a:defRPr>
            </a:lvl1pPr>
          </a:lstStyle>
          <a:p>
            <a:r>
              <a:rPr lang="nn-NO" noProof="0" dirty="0"/>
              <a:t>Overskrifta (pkt. 36) bør vere kort og tydeleg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a:latin typeface="+mn-l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 </a:t>
            </a:r>
            <a:br>
              <a:rPr lang="nn-NO" noProof="0" dirty="0"/>
            </a:br>
            <a:r>
              <a:rPr lang="nn-NO" noProof="0" dirty="0"/>
              <a:t>Publikum bør sleppe å lese alt som vert sagt.</a:t>
            </a:r>
          </a:p>
          <a:p>
            <a:pPr lvl="0"/>
            <a:endParaRPr lang="nn-NO" noProof="0"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vsidebilet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atin typeface="+mn-l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a:t>
            </a:r>
            <a:br>
              <a:rPr lang="nn-NO" noProof="0" dirty="0"/>
            </a:br>
            <a:r>
              <a:rPr lang="nn-NO" noProof="0" dirty="0"/>
              <a:t>Publikum bør sleppe å lese alt som vert sagt.</a:t>
            </a:r>
            <a:br>
              <a:rPr lang="nn-NO" noProof="0" dirty="0"/>
            </a:br>
            <a:r>
              <a:rPr lang="nn-NO" noProof="0" dirty="0"/>
              <a:t>Mykje tekst vil gjere at publikum brukar meir tid på å lese, og mindre tid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atin typeface="+mn-lt"/>
              </a:defRPr>
            </a:lvl1pPr>
          </a:lstStyle>
          <a:p>
            <a:r>
              <a:rPr lang="nn-NO" noProof="0" dirty="0"/>
              <a:t>Klikk på ikonet for å setje inn bilete som passar til det du skal snakke om. </a:t>
            </a:r>
            <a:br>
              <a:rPr lang="nn-NO" noProof="0" dirty="0"/>
            </a:br>
            <a:br>
              <a:rPr lang="nn-NO" noProof="0" dirty="0"/>
            </a:br>
            <a:br>
              <a:rPr lang="nn-NO" noProof="0" dirty="0"/>
            </a:br>
            <a:r>
              <a:rPr lang="nn-NO" noProof="0" dirty="0"/>
              <a:t>Har du ikkje bilete som passar til tema, kan du bruke ei </a:t>
            </a:r>
            <a:r>
              <a:rPr lang="nn-NO" noProof="0" dirty="0" err="1"/>
              <a:t>malside</a:t>
            </a:r>
            <a:r>
              <a:rPr lang="nn-NO" noProof="0" dirty="0"/>
              <a:t> utan bilete. </a:t>
            </a:r>
          </a:p>
          <a:p>
            <a:endParaRPr lang="nn-NO" noProof="0"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n-NO" noProof="0" dirty="0"/>
              <a:t>Overskrift (pkt. 36) bør vere kort og tydeleg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 i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Vestland</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 og/eller eigar av biletet.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6" r:id="rId2"/>
    <p:sldLayoutId id="2147483667" r:id="rId3"/>
    <p:sldLayoutId id="2147483669" r:id="rId4"/>
    <p:sldLayoutId id="2147483756" r:id="rId5"/>
    <p:sldLayoutId id="2147483664" r:id="rId6"/>
    <p:sldLayoutId id="2147483760" r:id="rId7"/>
    <p:sldLayoutId id="2147483685" r:id="rId8"/>
    <p:sldLayoutId id="2147483714" r:id="rId9"/>
    <p:sldLayoutId id="2147483702" r:id="rId10"/>
    <p:sldLayoutId id="2147483736" r:id="rId11"/>
    <p:sldLayoutId id="2147483733" r:id="rId12"/>
    <p:sldLayoutId id="2147483716" r:id="rId13"/>
    <p:sldLayoutId id="2147483707" r:id="rId14"/>
    <p:sldLayoutId id="2147483675" r:id="rId15"/>
    <p:sldLayoutId id="2147483706" r:id="rId16"/>
    <p:sldLayoutId id="2147483709" r:id="rId17"/>
    <p:sldLayoutId id="2147483711" r:id="rId18"/>
    <p:sldLayoutId id="2147483710" r:id="rId19"/>
    <p:sldLayoutId id="2147483712" r:id="rId20"/>
    <p:sldLayoutId id="2147483655" r:id="rId21"/>
    <p:sldLayoutId id="2147483705" r:id="rId22"/>
    <p:sldLayoutId id="2147483690" r:id="rId23"/>
    <p:sldLayoutId id="2147483763" r:id="rId24"/>
    <p:sldLayoutId id="2147483762" r:id="rId25"/>
    <p:sldLayoutId id="2147483765" r:id="rId26"/>
    <p:sldLayoutId id="2147483766" r:id="rId27"/>
    <p:sldLayoutId id="2147483767" r:id="rId28"/>
    <p:sldLayoutId id="2147483759" r:id="rId29"/>
    <p:sldLayoutId id="2147483758" r:id="rId30"/>
    <p:sldLayoutId id="2147483757" r:id="rId31"/>
    <p:sldLayoutId id="2147483746" r:id="rId32"/>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udir.no/laring-og-trivsel/forebygge-og-folge-opp-bekymringsfullt-fravar/"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84B59F6-7379-4228-B25F-A7E28B42838B}"/>
              </a:ext>
            </a:extLst>
          </p:cNvPr>
          <p:cNvSpPr>
            <a:spLocks noGrp="1"/>
          </p:cNvSpPr>
          <p:nvPr>
            <p:ph type="dt" sz="half" idx="2"/>
          </p:nvPr>
        </p:nvSpPr>
        <p:spPr/>
        <p:txBody>
          <a:bodyPr/>
          <a:lstStyle/>
          <a:p>
            <a:fld id="{20CAE16B-463B-4D9A-B532-D4D0B4862104}" type="datetime1">
              <a:rPr lang="nb-NO" smtClean="0"/>
              <a:pPr/>
              <a:t>04.12.2024</a:t>
            </a:fld>
            <a:endParaRPr lang="nb-NO"/>
          </a:p>
        </p:txBody>
      </p:sp>
      <p:sp>
        <p:nvSpPr>
          <p:cNvPr id="3" name="Plassholder for tekst 2">
            <a:extLst>
              <a:ext uri="{FF2B5EF4-FFF2-40B4-BE49-F238E27FC236}">
                <a16:creationId xmlns:a16="http://schemas.microsoft.com/office/drawing/2014/main" id="{3A29E1BA-139D-460E-83AA-1029D85A67FF}"/>
              </a:ext>
            </a:extLst>
          </p:cNvPr>
          <p:cNvSpPr>
            <a:spLocks noGrp="1"/>
          </p:cNvSpPr>
          <p:nvPr>
            <p:ph type="body" sz="quarter" idx="10"/>
          </p:nvPr>
        </p:nvSpPr>
        <p:spPr>
          <a:xfrm>
            <a:off x="937593" y="958645"/>
            <a:ext cx="9144870" cy="2576997"/>
          </a:xfrm>
        </p:spPr>
        <p:txBody>
          <a:bodyPr/>
          <a:lstStyle/>
          <a:p>
            <a:r>
              <a:rPr lang="nn-NO" sz="4400" dirty="0"/>
              <a:t>Kommunen og fylkeskommunen si plikt til å følgje opp fråvær</a:t>
            </a:r>
          </a:p>
        </p:txBody>
      </p:sp>
      <p:sp>
        <p:nvSpPr>
          <p:cNvPr id="4" name="Plassholder for tekst 3">
            <a:extLst>
              <a:ext uri="{FF2B5EF4-FFF2-40B4-BE49-F238E27FC236}">
                <a16:creationId xmlns:a16="http://schemas.microsoft.com/office/drawing/2014/main" id="{ADDE3AC8-9449-4245-8126-8DB4893FC5FE}"/>
              </a:ext>
            </a:extLst>
          </p:cNvPr>
          <p:cNvSpPr>
            <a:spLocks noGrp="1"/>
          </p:cNvSpPr>
          <p:nvPr>
            <p:ph type="body" sz="quarter" idx="11"/>
          </p:nvPr>
        </p:nvSpPr>
        <p:spPr/>
        <p:txBody>
          <a:bodyPr/>
          <a:lstStyle/>
          <a:p>
            <a:r>
              <a:rPr lang="nn-NO" dirty="0"/>
              <a:t>Lill Mona Solberg</a:t>
            </a:r>
          </a:p>
          <a:p>
            <a:r>
              <a:rPr lang="nn-NO" dirty="0"/>
              <a:t>Anne Tandberg</a:t>
            </a:r>
          </a:p>
        </p:txBody>
      </p:sp>
    </p:spTree>
    <p:extLst>
      <p:ext uri="{BB962C8B-B14F-4D97-AF65-F5344CB8AC3E}">
        <p14:creationId xmlns:p14="http://schemas.microsoft.com/office/powerpoint/2010/main" val="407149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589A251-D5CC-713D-9302-6D79B47FE0FB}"/>
              </a:ext>
            </a:extLst>
          </p:cNvPr>
          <p:cNvSpPr>
            <a:spLocks noGrp="1"/>
          </p:cNvSpPr>
          <p:nvPr>
            <p:ph type="body" sz="quarter" idx="11"/>
          </p:nvPr>
        </p:nvSpPr>
        <p:spPr/>
        <p:txBody>
          <a:bodyPr/>
          <a:lstStyle/>
          <a:p>
            <a:r>
              <a:rPr lang="nb-NO" dirty="0"/>
              <a:t>§ 2-7: 	</a:t>
            </a:r>
            <a:r>
              <a:rPr lang="nb-NO" i="1" dirty="0"/>
              <a:t>«</a:t>
            </a:r>
            <a:r>
              <a:rPr lang="nn-NO" i="1" dirty="0"/>
              <a:t>Foreldre og andre som har dagleg omsorg for eit barn, kan 	straffast med bot dersom dei forsettleg eller aktlaust handlar slik 	at barnet er borte frå den pliktige grunnskoleopplæringa utan å ha 	rett til det».</a:t>
            </a:r>
          </a:p>
          <a:p>
            <a:pPr marL="342900" indent="-342900">
              <a:buFont typeface="Arial" panose="020B0604020202020204" pitchFamily="34" charset="0"/>
              <a:buChar char="•"/>
            </a:pPr>
            <a:r>
              <a:rPr lang="nn-NO" dirty="0"/>
              <a:t>gjeld tilfelle der foreldra aktivt held borna borte og der fråværet kjem av at foreldra er passive</a:t>
            </a:r>
          </a:p>
          <a:p>
            <a:pPr marL="342900" indent="-342900">
              <a:buFont typeface="Arial" panose="020B0604020202020204" pitchFamily="34" charset="0"/>
              <a:buChar char="•"/>
            </a:pPr>
            <a:r>
              <a:rPr lang="nn-NO" dirty="0"/>
              <a:t>gjeld ikkje dersom</a:t>
            </a:r>
          </a:p>
          <a:p>
            <a:pPr marL="1028700" lvl="1" indent="-342900"/>
            <a:r>
              <a:rPr lang="nn-NO" dirty="0"/>
              <a:t>årsaka til fråværet ikkje skuldast at foreldra er passive</a:t>
            </a:r>
          </a:p>
          <a:p>
            <a:pPr marL="1028700" lvl="1" indent="-342900"/>
            <a:r>
              <a:rPr lang="nn-NO" dirty="0"/>
              <a:t>foreldra har vore uvitande om fråværet og dette ikkje kan reknast som aktlaust</a:t>
            </a:r>
          </a:p>
          <a:p>
            <a:pPr marL="1028700" lvl="1" indent="-342900"/>
            <a:endParaRPr lang="nn-NO" dirty="0"/>
          </a:p>
          <a:p>
            <a:endParaRPr lang="nn-NO" dirty="0"/>
          </a:p>
          <a:p>
            <a:endParaRPr lang="nb-NO" dirty="0"/>
          </a:p>
        </p:txBody>
      </p:sp>
      <p:sp>
        <p:nvSpPr>
          <p:cNvPr id="3" name="Tittel 2">
            <a:extLst>
              <a:ext uri="{FF2B5EF4-FFF2-40B4-BE49-F238E27FC236}">
                <a16:creationId xmlns:a16="http://schemas.microsoft.com/office/drawing/2014/main" id="{C9DA8718-9A17-12CC-5F35-0734B0215A4F}"/>
              </a:ext>
            </a:extLst>
          </p:cNvPr>
          <p:cNvSpPr>
            <a:spLocks noGrp="1"/>
          </p:cNvSpPr>
          <p:nvPr>
            <p:ph type="title"/>
          </p:nvPr>
        </p:nvSpPr>
        <p:spPr/>
        <p:txBody>
          <a:bodyPr/>
          <a:lstStyle/>
          <a:p>
            <a:endParaRPr lang="nb-NO" dirty="0"/>
          </a:p>
        </p:txBody>
      </p:sp>
    </p:spTree>
    <p:extLst>
      <p:ext uri="{BB962C8B-B14F-4D97-AF65-F5344CB8AC3E}">
        <p14:creationId xmlns:p14="http://schemas.microsoft.com/office/powerpoint/2010/main" val="83886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54920A7-47EC-B14E-69A6-55AE120D344A}"/>
              </a:ext>
            </a:extLst>
          </p:cNvPr>
          <p:cNvSpPr>
            <a:spLocks noGrp="1"/>
          </p:cNvSpPr>
          <p:nvPr>
            <p:ph type="body" sz="quarter" idx="11"/>
          </p:nvPr>
        </p:nvSpPr>
        <p:spPr/>
        <p:txBody>
          <a:bodyPr/>
          <a:lstStyle/>
          <a:p>
            <a:pPr marL="457200" indent="-457200">
              <a:buFont typeface="Arial" panose="020B0604020202020204" pitchFamily="34" charset="0"/>
              <a:buChar char="•"/>
            </a:pPr>
            <a:r>
              <a:rPr lang="nb-NO" sz="2800" dirty="0"/>
              <a:t>For å melde </a:t>
            </a:r>
            <a:r>
              <a:rPr lang="nb-NO" sz="2800" dirty="0" err="1"/>
              <a:t>frå</a:t>
            </a:r>
            <a:r>
              <a:rPr lang="nb-NO" sz="2800" dirty="0"/>
              <a:t> til barnevernet skal det ligge føre grunn til å tru at barnet blir, eller kjem til å bli, utsett for </a:t>
            </a:r>
            <a:r>
              <a:rPr lang="nb-NO" sz="2800" dirty="0" err="1"/>
              <a:t>alvorleg</a:t>
            </a:r>
            <a:r>
              <a:rPr lang="nb-NO" sz="2800" dirty="0"/>
              <a:t> omsorgssvikt eller mishandling (§ 24-3)</a:t>
            </a:r>
          </a:p>
          <a:p>
            <a:endParaRPr lang="nb-NO" sz="2800" dirty="0"/>
          </a:p>
          <a:p>
            <a:pPr marL="457200" indent="-457200">
              <a:buFont typeface="Arial" panose="020B0604020202020204" pitchFamily="34" charset="0"/>
              <a:buChar char="•"/>
            </a:pPr>
            <a:r>
              <a:rPr lang="nb-NO" sz="2800" dirty="0" err="1"/>
              <a:t>Skulen</a:t>
            </a:r>
            <a:r>
              <a:rPr lang="nb-NO" sz="2800" dirty="0"/>
              <a:t> bør strekke seg langt for å oppnå </a:t>
            </a:r>
            <a:r>
              <a:rPr lang="nb-NO" sz="2800" dirty="0" err="1"/>
              <a:t>eit</a:t>
            </a:r>
            <a:r>
              <a:rPr lang="nb-NO" sz="2800" dirty="0"/>
              <a:t> godt samarbeid med heimen</a:t>
            </a:r>
          </a:p>
          <a:p>
            <a:endParaRPr lang="nb-NO" sz="2800" dirty="0"/>
          </a:p>
        </p:txBody>
      </p:sp>
      <p:sp>
        <p:nvSpPr>
          <p:cNvPr id="3" name="Tittel 2">
            <a:extLst>
              <a:ext uri="{FF2B5EF4-FFF2-40B4-BE49-F238E27FC236}">
                <a16:creationId xmlns:a16="http://schemas.microsoft.com/office/drawing/2014/main" id="{1D0FC737-DF45-95AD-DB2C-134B1A4BE461}"/>
              </a:ext>
            </a:extLst>
          </p:cNvPr>
          <p:cNvSpPr>
            <a:spLocks noGrp="1"/>
          </p:cNvSpPr>
          <p:nvPr>
            <p:ph type="title"/>
          </p:nvPr>
        </p:nvSpPr>
        <p:spPr/>
        <p:txBody>
          <a:bodyPr/>
          <a:lstStyle/>
          <a:p>
            <a:r>
              <a:rPr lang="nb-NO" dirty="0"/>
              <a:t>Når går </a:t>
            </a:r>
            <a:r>
              <a:rPr lang="nb-NO" dirty="0" err="1"/>
              <a:t>fråværssaker</a:t>
            </a:r>
            <a:r>
              <a:rPr lang="nb-NO" dirty="0"/>
              <a:t> over til bekymringsmelding til barnevernet?</a:t>
            </a:r>
          </a:p>
        </p:txBody>
      </p:sp>
    </p:spTree>
    <p:extLst>
      <p:ext uri="{BB962C8B-B14F-4D97-AF65-F5344CB8AC3E}">
        <p14:creationId xmlns:p14="http://schemas.microsoft.com/office/powerpoint/2010/main" val="288754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76F2C41-BE95-EE81-8CF1-2F96B4BCAB47}"/>
              </a:ext>
            </a:extLst>
          </p:cNvPr>
          <p:cNvSpPr>
            <a:spLocks noGrp="1"/>
          </p:cNvSpPr>
          <p:nvPr>
            <p:ph type="body" sz="quarter" idx="11"/>
          </p:nvPr>
        </p:nvSpPr>
        <p:spPr>
          <a:xfrm>
            <a:off x="1057541" y="1881964"/>
            <a:ext cx="10078772" cy="4427284"/>
          </a:xfrm>
        </p:spPr>
        <p:txBody>
          <a:bodyPr/>
          <a:lstStyle/>
          <a:p>
            <a:r>
              <a:rPr lang="nb-NO" b="1" dirty="0"/>
              <a:t>§ 22-5: Privat grunnskoleopplæring i heimen</a:t>
            </a:r>
          </a:p>
          <a:p>
            <a:pPr marL="342900" indent="-342900">
              <a:buFont typeface="Arial" panose="020B0604020202020204" pitchFamily="34" charset="0"/>
              <a:buChar char="•"/>
            </a:pPr>
            <a:r>
              <a:rPr lang="nb-NO" dirty="0"/>
              <a:t>kommunen skal føre tilsyn </a:t>
            </a:r>
            <a:r>
              <a:rPr lang="nb-NO" dirty="0" err="1"/>
              <a:t>innan</a:t>
            </a:r>
            <a:r>
              <a:rPr lang="nb-NO" dirty="0"/>
              <a:t> 3 </a:t>
            </a:r>
            <a:r>
              <a:rPr lang="nb-NO" dirty="0" err="1"/>
              <a:t>månadar</a:t>
            </a:r>
            <a:endParaRPr lang="nb-NO" dirty="0"/>
          </a:p>
          <a:p>
            <a:pPr marL="342900" indent="-342900">
              <a:buFont typeface="Arial" panose="020B0604020202020204" pitchFamily="34" charset="0"/>
              <a:buChar char="•"/>
            </a:pPr>
            <a:r>
              <a:rPr lang="nb-NO" dirty="0"/>
              <a:t>kommunen kan </a:t>
            </a:r>
            <a:r>
              <a:rPr lang="nb-NO" dirty="0" err="1"/>
              <a:t>krevje</a:t>
            </a:r>
            <a:r>
              <a:rPr lang="nb-NO" dirty="0"/>
              <a:t> at barn som får privat grunnskoleopplæring i heimen, tar prøver som kan vise om opplæringa oppfyller krava i § 1-3, §1-4 andre ledd, § 1-6, § 14-5 og § 14-7.</a:t>
            </a:r>
          </a:p>
          <a:p>
            <a:pPr marL="342900" indent="-342900">
              <a:buFont typeface="Arial" panose="020B0604020202020204" pitchFamily="34" charset="0"/>
              <a:buChar char="•"/>
            </a:pPr>
            <a:r>
              <a:rPr lang="nb-NO" dirty="0"/>
              <a:t>dersom opplæringa </a:t>
            </a:r>
            <a:r>
              <a:rPr lang="nb-NO" dirty="0" err="1"/>
              <a:t>ikkje</a:t>
            </a:r>
            <a:r>
              <a:rPr lang="nb-NO" dirty="0"/>
              <a:t> oppfyller krava i andre ledd, skal barnet gå på </a:t>
            </a:r>
            <a:r>
              <a:rPr lang="nb-NO" dirty="0" err="1"/>
              <a:t>skulen</a:t>
            </a:r>
            <a:r>
              <a:rPr lang="nb-NO" dirty="0"/>
              <a:t>.</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3" name="Tittel 2">
            <a:extLst>
              <a:ext uri="{FF2B5EF4-FFF2-40B4-BE49-F238E27FC236}">
                <a16:creationId xmlns:a16="http://schemas.microsoft.com/office/drawing/2014/main" id="{8B5BC519-B594-C525-0F81-2982DEAA615D}"/>
              </a:ext>
            </a:extLst>
          </p:cNvPr>
          <p:cNvSpPr>
            <a:spLocks noGrp="1"/>
          </p:cNvSpPr>
          <p:nvPr>
            <p:ph type="title"/>
          </p:nvPr>
        </p:nvSpPr>
        <p:spPr>
          <a:xfrm>
            <a:off x="1055688" y="548753"/>
            <a:ext cx="10080625" cy="1439535"/>
          </a:xfrm>
        </p:spPr>
        <p:txBody>
          <a:bodyPr/>
          <a:lstStyle/>
          <a:p>
            <a:r>
              <a:rPr lang="nn-NO" sz="2400" dirty="0"/>
              <a:t>«Kva slags kontroll blir ført med undervisninga/læringsutbyttet og den totale heimesituasjonen til barn som blir teikne ut av skulen for å ha privat heimeskule? </a:t>
            </a:r>
            <a:br>
              <a:rPr lang="nn-NO" sz="2400" dirty="0"/>
            </a:br>
            <a:endParaRPr lang="nb-NO" sz="2400" dirty="0"/>
          </a:p>
        </p:txBody>
      </p:sp>
    </p:spTree>
    <p:extLst>
      <p:ext uri="{BB962C8B-B14F-4D97-AF65-F5344CB8AC3E}">
        <p14:creationId xmlns:p14="http://schemas.microsoft.com/office/powerpoint/2010/main" val="407445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3B92A46-FEF6-A2E9-7B9C-8090C7E2519A}"/>
              </a:ext>
            </a:extLst>
          </p:cNvPr>
          <p:cNvSpPr>
            <a:spLocks noGrp="1"/>
          </p:cNvSpPr>
          <p:nvPr>
            <p:ph type="body" sz="quarter" idx="11"/>
          </p:nvPr>
        </p:nvSpPr>
        <p:spPr/>
        <p:txBody>
          <a:bodyPr/>
          <a:lstStyle/>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Heimeundervisning = individuelt tilrettelagt opplæring</a:t>
            </a:r>
          </a:p>
          <a:p>
            <a:pPr marL="342900" indent="-342900">
              <a:buFont typeface="Arial" panose="020B0604020202020204" pitchFamily="34" charset="0"/>
              <a:buChar char="•"/>
            </a:pPr>
            <a:r>
              <a:rPr lang="nb-NO" dirty="0"/>
              <a:t>Krav om sakkunnig vurdering </a:t>
            </a:r>
            <a:r>
              <a:rPr lang="nb-NO" dirty="0" err="1"/>
              <a:t>frå</a:t>
            </a:r>
            <a:r>
              <a:rPr lang="nb-NO" dirty="0"/>
              <a:t> PPT</a:t>
            </a:r>
          </a:p>
          <a:p>
            <a:pPr marL="342900" indent="-342900">
              <a:buFont typeface="Arial" panose="020B0604020202020204" pitchFamily="34" charset="0"/>
              <a:buChar char="•"/>
            </a:pPr>
            <a:r>
              <a:rPr lang="nb-NO" dirty="0" err="1"/>
              <a:t>Ikkje</a:t>
            </a:r>
            <a:r>
              <a:rPr lang="nb-NO" dirty="0"/>
              <a:t> krav om at eleven har </a:t>
            </a:r>
            <a:r>
              <a:rPr lang="nb-NO" dirty="0" err="1"/>
              <a:t>ein</a:t>
            </a:r>
            <a:r>
              <a:rPr lang="nb-NO" dirty="0"/>
              <a:t> diagnose</a:t>
            </a:r>
          </a:p>
          <a:p>
            <a:pPr marL="342900" indent="-342900">
              <a:buFont typeface="Arial" panose="020B0604020202020204" pitchFamily="34" charset="0"/>
              <a:buChar char="•"/>
            </a:pPr>
            <a:r>
              <a:rPr lang="nb-NO" dirty="0"/>
              <a:t>Den sakkunnige vurderinga må </a:t>
            </a:r>
            <a:r>
              <a:rPr lang="nb-NO" dirty="0" err="1"/>
              <a:t>seie</a:t>
            </a:r>
            <a:r>
              <a:rPr lang="nb-NO" dirty="0"/>
              <a:t> </a:t>
            </a:r>
            <a:r>
              <a:rPr lang="nb-NO" dirty="0" err="1"/>
              <a:t>noko</a:t>
            </a:r>
            <a:r>
              <a:rPr lang="nb-NO" dirty="0"/>
              <a:t> om kva som skal til for at eleven skal få </a:t>
            </a:r>
            <a:r>
              <a:rPr lang="nb-NO" dirty="0" err="1"/>
              <a:t>eit</a:t>
            </a:r>
            <a:r>
              <a:rPr lang="nb-NO" dirty="0"/>
              <a:t> </a:t>
            </a:r>
            <a:r>
              <a:rPr lang="nb-NO" dirty="0" err="1"/>
              <a:t>tilfredsstillande</a:t>
            </a:r>
            <a:r>
              <a:rPr lang="nb-NO" dirty="0"/>
              <a:t> </a:t>
            </a:r>
            <a:r>
              <a:rPr lang="nb-NO" dirty="0" err="1"/>
              <a:t>opplæringstilbod</a:t>
            </a:r>
            <a:endParaRPr lang="nb-NO" dirty="0"/>
          </a:p>
          <a:p>
            <a:pPr marL="342900" indent="-342900">
              <a:buFont typeface="Arial" panose="020B0604020202020204" pitchFamily="34" charset="0"/>
              <a:buChar char="•"/>
            </a:pPr>
            <a:r>
              <a:rPr lang="nb-NO" dirty="0" err="1"/>
              <a:t>Tilbod</a:t>
            </a:r>
            <a:r>
              <a:rPr lang="nb-NO" dirty="0"/>
              <a:t> om tilrettelagt opplæring skal </a:t>
            </a:r>
            <a:r>
              <a:rPr lang="nb-NO" dirty="0" err="1"/>
              <a:t>utarbeidast</a:t>
            </a:r>
            <a:r>
              <a:rPr lang="nb-NO" dirty="0"/>
              <a:t> i samråd med eleven og foreldra</a:t>
            </a:r>
          </a:p>
          <a:p>
            <a:pPr marL="342900" indent="-342900">
              <a:buFont typeface="Arial" panose="020B0604020202020204" pitchFamily="34" charset="0"/>
              <a:buChar char="•"/>
            </a:pPr>
            <a:endParaRPr lang="nb-NO" dirty="0"/>
          </a:p>
        </p:txBody>
      </p:sp>
      <p:sp>
        <p:nvSpPr>
          <p:cNvPr id="3" name="Tittel 2">
            <a:extLst>
              <a:ext uri="{FF2B5EF4-FFF2-40B4-BE49-F238E27FC236}">
                <a16:creationId xmlns:a16="http://schemas.microsoft.com/office/drawing/2014/main" id="{D7F8A372-4C75-C3AF-FE00-869F1B2D139F}"/>
              </a:ext>
            </a:extLst>
          </p:cNvPr>
          <p:cNvSpPr>
            <a:spLocks noGrp="1"/>
          </p:cNvSpPr>
          <p:nvPr>
            <p:ph type="title"/>
          </p:nvPr>
        </p:nvSpPr>
        <p:spPr/>
        <p:txBody>
          <a:bodyPr/>
          <a:lstStyle/>
          <a:p>
            <a:r>
              <a:rPr lang="nb-NO" sz="3200" b="1" dirty="0"/>
              <a:t>Kva skal til for å få innvilga heimeundervisning?</a:t>
            </a:r>
          </a:p>
        </p:txBody>
      </p:sp>
    </p:spTree>
    <p:extLst>
      <p:ext uri="{BB962C8B-B14F-4D97-AF65-F5344CB8AC3E}">
        <p14:creationId xmlns:p14="http://schemas.microsoft.com/office/powerpoint/2010/main" val="319812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8A1EA1F-ACA0-01FE-F0BD-CE79C92A0F20}"/>
              </a:ext>
            </a:extLst>
          </p:cNvPr>
          <p:cNvSpPr>
            <a:spLocks noGrp="1"/>
          </p:cNvSpPr>
          <p:nvPr>
            <p:ph type="body" sz="quarter" idx="12"/>
          </p:nvPr>
        </p:nvSpPr>
        <p:spPr/>
        <p:txBody>
          <a:bodyPr/>
          <a:lstStyle/>
          <a:p>
            <a:r>
              <a:rPr lang="nb-NO" sz="3200" dirty="0"/>
              <a:t>Eleven sin rett til opplæring gjeld òg ved langvarig </a:t>
            </a:r>
            <a:r>
              <a:rPr lang="nb-NO" sz="3200" dirty="0" err="1"/>
              <a:t>fråvær</a:t>
            </a:r>
            <a:r>
              <a:rPr lang="nb-NO" sz="3200" dirty="0"/>
              <a:t>. </a:t>
            </a:r>
          </a:p>
          <a:p>
            <a:r>
              <a:rPr lang="nb-NO" sz="3200" dirty="0"/>
              <a:t>Kommunen må syte for at </a:t>
            </a:r>
            <a:r>
              <a:rPr lang="nb-NO" sz="3200" dirty="0" err="1"/>
              <a:t>dei</a:t>
            </a:r>
            <a:r>
              <a:rPr lang="nb-NO" sz="3200" dirty="0"/>
              <a:t> ulike </a:t>
            </a:r>
            <a:r>
              <a:rPr lang="nb-NO" sz="3200" dirty="0" err="1"/>
              <a:t>instansane</a:t>
            </a:r>
            <a:r>
              <a:rPr lang="nb-NO" sz="3200" dirty="0"/>
              <a:t> held fram med å leite etter gode tiltak</a:t>
            </a:r>
          </a:p>
        </p:txBody>
      </p:sp>
      <p:pic>
        <p:nvPicPr>
          <p:cNvPr id="7" name="Plassholder for bilde 6" descr="Skolepult på tregulv">
            <a:extLst>
              <a:ext uri="{FF2B5EF4-FFF2-40B4-BE49-F238E27FC236}">
                <a16:creationId xmlns:a16="http://schemas.microsoft.com/office/drawing/2014/main" id="{5E5898A0-0CC3-4F77-3DAB-F56C9AC8735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075" r="23075"/>
          <a:stretch>
            <a:fillRect/>
          </a:stretch>
        </p:blipFill>
        <p:spPr/>
      </p:pic>
      <p:sp>
        <p:nvSpPr>
          <p:cNvPr id="4" name="Tittel 3">
            <a:extLst>
              <a:ext uri="{FF2B5EF4-FFF2-40B4-BE49-F238E27FC236}">
                <a16:creationId xmlns:a16="http://schemas.microsoft.com/office/drawing/2014/main" id="{316165A6-F2A6-CF56-D67F-E7925C53126F}"/>
              </a:ext>
            </a:extLst>
          </p:cNvPr>
          <p:cNvSpPr>
            <a:spLocks noGrp="1"/>
          </p:cNvSpPr>
          <p:nvPr>
            <p:ph type="title"/>
          </p:nvPr>
        </p:nvSpPr>
        <p:spPr/>
        <p:txBody>
          <a:bodyPr/>
          <a:lstStyle/>
          <a:p>
            <a:r>
              <a:rPr lang="nb-NO" dirty="0"/>
              <a:t>Kor langt strekk plikta seg når </a:t>
            </a:r>
            <a:r>
              <a:rPr lang="nb-NO" dirty="0" err="1"/>
              <a:t>skulen</a:t>
            </a:r>
            <a:r>
              <a:rPr lang="nb-NO" dirty="0"/>
              <a:t> har «prøvd alt», men eleven framleis </a:t>
            </a:r>
            <a:r>
              <a:rPr lang="nb-NO" dirty="0" err="1"/>
              <a:t>ikkje</a:t>
            </a:r>
            <a:r>
              <a:rPr lang="nb-NO"/>
              <a:t> kjem?</a:t>
            </a:r>
            <a:endParaRPr lang="nb-NO" dirty="0"/>
          </a:p>
        </p:txBody>
      </p:sp>
      <p:sp>
        <p:nvSpPr>
          <p:cNvPr id="5" name="Plassholder for tekst 4">
            <a:extLst>
              <a:ext uri="{FF2B5EF4-FFF2-40B4-BE49-F238E27FC236}">
                <a16:creationId xmlns:a16="http://schemas.microsoft.com/office/drawing/2014/main" id="{6ABF6784-6B2D-D017-84D8-B6304CCD911A}"/>
              </a:ext>
            </a:extLst>
          </p:cNvPr>
          <p:cNvSpPr>
            <a:spLocks noGrp="1"/>
          </p:cNvSpPr>
          <p:nvPr>
            <p:ph type="body" sz="quarter" idx="24"/>
          </p:nvPr>
        </p:nvSpPr>
        <p:spPr/>
        <p:txBody>
          <a:bodyPr/>
          <a:lstStyle/>
          <a:p>
            <a:r>
              <a:rPr lang="nb-NO" dirty="0"/>
              <a:t>Stockbilde</a:t>
            </a:r>
          </a:p>
        </p:txBody>
      </p:sp>
    </p:spTree>
    <p:extLst>
      <p:ext uri="{BB962C8B-B14F-4D97-AF65-F5344CB8AC3E}">
        <p14:creationId xmlns:p14="http://schemas.microsoft.com/office/powerpoint/2010/main" val="69317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ACD2668-A66A-62D9-05EC-CF166F85ECA0}"/>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Plikta til å følgje opp </a:t>
            </a:r>
            <a:r>
              <a:rPr lang="nb-NO" dirty="0" err="1"/>
              <a:t>elevar</a:t>
            </a:r>
            <a:r>
              <a:rPr lang="nb-NO" dirty="0"/>
              <a:t> med </a:t>
            </a:r>
            <a:r>
              <a:rPr lang="nb-NO" dirty="0" err="1"/>
              <a:t>skulefråvær</a:t>
            </a:r>
            <a:r>
              <a:rPr lang="nb-NO" dirty="0"/>
              <a:t> er lovfesta i ny opplæringslov</a:t>
            </a:r>
          </a:p>
          <a:p>
            <a:pPr marL="342900" indent="-342900">
              <a:buFont typeface="Arial" panose="020B0604020202020204" pitchFamily="34" charset="0"/>
              <a:buChar char="•"/>
            </a:pPr>
            <a:r>
              <a:rPr lang="nb-NO" dirty="0"/>
              <a:t>Fokus på </a:t>
            </a:r>
          </a:p>
          <a:p>
            <a:pPr marL="1028700" lvl="1" indent="-342900"/>
            <a:r>
              <a:rPr lang="nb-NO" dirty="0"/>
              <a:t>å </a:t>
            </a:r>
            <a:r>
              <a:rPr lang="nb-NO" dirty="0" err="1"/>
              <a:t>auke</a:t>
            </a:r>
            <a:r>
              <a:rPr lang="nb-NO" dirty="0"/>
              <a:t> nærværet i </a:t>
            </a:r>
            <a:r>
              <a:rPr lang="nb-NO" dirty="0" err="1"/>
              <a:t>skulen</a:t>
            </a:r>
            <a:r>
              <a:rPr lang="nb-NO" dirty="0"/>
              <a:t> </a:t>
            </a:r>
          </a:p>
          <a:p>
            <a:pPr marL="1028700" lvl="1" indent="-342900"/>
            <a:r>
              <a:rPr lang="nb-NO" dirty="0"/>
              <a:t>å ta tak i </a:t>
            </a:r>
            <a:r>
              <a:rPr lang="nb-NO" dirty="0" err="1"/>
              <a:t>fråvær</a:t>
            </a:r>
            <a:r>
              <a:rPr lang="nb-NO" dirty="0"/>
              <a:t> </a:t>
            </a:r>
            <a:r>
              <a:rPr lang="nb-NO" dirty="0" err="1"/>
              <a:t>tidleg</a:t>
            </a:r>
            <a:endParaRPr lang="nb-NO" dirty="0"/>
          </a:p>
          <a:p>
            <a:pPr marL="1028700" lvl="1" indent="-342900"/>
            <a:r>
              <a:rPr lang="nb-NO" dirty="0"/>
              <a:t>å analysere årsaker til </a:t>
            </a:r>
            <a:r>
              <a:rPr lang="nb-NO" dirty="0" err="1"/>
              <a:t>fråvær</a:t>
            </a:r>
            <a:r>
              <a:rPr lang="nb-NO" dirty="0"/>
              <a:t> for å finne treffsikre tiltak</a:t>
            </a:r>
          </a:p>
          <a:p>
            <a:pPr marL="342900" indent="-342900">
              <a:buFont typeface="Arial" panose="020B0604020202020204" pitchFamily="34" charset="0"/>
              <a:buChar char="•"/>
            </a:pPr>
            <a:r>
              <a:rPr lang="nb-NO" dirty="0"/>
              <a:t>Det vil ofte </a:t>
            </a:r>
            <a:r>
              <a:rPr lang="nb-NO" dirty="0" err="1"/>
              <a:t>vere</a:t>
            </a:r>
            <a:r>
              <a:rPr lang="nb-NO" dirty="0"/>
              <a:t> behov for </a:t>
            </a:r>
            <a:r>
              <a:rPr lang="nb-NO" dirty="0" err="1"/>
              <a:t>tverrfagleg</a:t>
            </a:r>
            <a:r>
              <a:rPr lang="nb-NO" dirty="0"/>
              <a:t> samarbeid i kompliserte saker</a:t>
            </a:r>
          </a:p>
          <a:p>
            <a:pPr marL="342900" indent="-342900">
              <a:buFont typeface="Arial" panose="020B0604020202020204" pitchFamily="34" charset="0"/>
              <a:buChar char="•"/>
            </a:pPr>
            <a:r>
              <a:rPr lang="nb-NO" dirty="0"/>
              <a:t>Kommunen </a:t>
            </a:r>
            <a:r>
              <a:rPr lang="nb-NO" dirty="0" err="1"/>
              <a:t>avgjer</a:t>
            </a:r>
            <a:r>
              <a:rPr lang="nb-NO" dirty="0"/>
              <a:t> </a:t>
            </a:r>
            <a:r>
              <a:rPr lang="nb-NO" dirty="0" err="1"/>
              <a:t>sjølv</a:t>
            </a:r>
            <a:r>
              <a:rPr lang="nb-NO" dirty="0"/>
              <a:t> korleis </a:t>
            </a:r>
            <a:r>
              <a:rPr lang="nb-NO" dirty="0" err="1"/>
              <a:t>dei</a:t>
            </a:r>
            <a:r>
              <a:rPr lang="nb-NO" dirty="0"/>
              <a:t> skal gjennomføre oppfølginga</a:t>
            </a:r>
          </a:p>
        </p:txBody>
      </p:sp>
      <p:sp>
        <p:nvSpPr>
          <p:cNvPr id="3" name="Tittel 2">
            <a:extLst>
              <a:ext uri="{FF2B5EF4-FFF2-40B4-BE49-F238E27FC236}">
                <a16:creationId xmlns:a16="http://schemas.microsoft.com/office/drawing/2014/main" id="{A270F591-DDBA-F1CD-BC8C-A6604BCBAA0D}"/>
              </a:ext>
            </a:extLst>
          </p:cNvPr>
          <p:cNvSpPr>
            <a:spLocks noGrp="1"/>
          </p:cNvSpPr>
          <p:nvPr>
            <p:ph type="title"/>
          </p:nvPr>
        </p:nvSpPr>
        <p:spPr/>
        <p:txBody>
          <a:bodyPr/>
          <a:lstStyle/>
          <a:p>
            <a:r>
              <a:rPr lang="nb-NO" dirty="0"/>
              <a:t>Kort oppsummert</a:t>
            </a:r>
          </a:p>
        </p:txBody>
      </p:sp>
    </p:spTree>
    <p:extLst>
      <p:ext uri="{BB962C8B-B14F-4D97-AF65-F5344CB8AC3E}">
        <p14:creationId xmlns:p14="http://schemas.microsoft.com/office/powerpoint/2010/main" val="7848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3493088-74FA-8952-4BA6-4DF706FB7303}"/>
              </a:ext>
            </a:extLst>
          </p:cNvPr>
          <p:cNvSpPr>
            <a:spLocks noGrp="1"/>
          </p:cNvSpPr>
          <p:nvPr>
            <p:ph type="body" sz="quarter" idx="12"/>
          </p:nvPr>
        </p:nvSpPr>
        <p:spPr>
          <a:xfrm>
            <a:off x="4619813" y="2115802"/>
            <a:ext cx="6400800" cy="4385116"/>
          </a:xfrm>
        </p:spPr>
        <p:txBody>
          <a:bodyPr/>
          <a:lstStyle/>
          <a:p>
            <a:r>
              <a:rPr lang="nb-NO" dirty="0"/>
              <a:t>innføre </a:t>
            </a:r>
            <a:r>
              <a:rPr lang="nb-NO" dirty="0" err="1"/>
              <a:t>eit</a:t>
            </a:r>
            <a:r>
              <a:rPr lang="nb-NO" dirty="0"/>
              <a:t> nytt nasjonalt system for å få oversikt over </a:t>
            </a:r>
            <a:r>
              <a:rPr lang="nb-NO" dirty="0" err="1"/>
              <a:t>fråvær</a:t>
            </a:r>
            <a:r>
              <a:rPr lang="nb-NO" dirty="0"/>
              <a:t> i </a:t>
            </a:r>
            <a:r>
              <a:rPr lang="nb-NO" dirty="0" err="1"/>
              <a:t>grunnskulen</a:t>
            </a:r>
            <a:endParaRPr lang="nb-NO" dirty="0"/>
          </a:p>
          <a:p>
            <a:r>
              <a:rPr lang="nb-NO" dirty="0" err="1"/>
              <a:t>vidareutvikle</a:t>
            </a:r>
            <a:r>
              <a:rPr lang="nb-NO" dirty="0"/>
              <a:t> alle </a:t>
            </a:r>
            <a:r>
              <a:rPr lang="nb-NO" dirty="0" err="1"/>
              <a:t>støtteressursar</a:t>
            </a:r>
            <a:r>
              <a:rPr lang="nb-NO" dirty="0"/>
              <a:t> og vurdere å utvikle nye </a:t>
            </a:r>
          </a:p>
          <a:p>
            <a:r>
              <a:rPr lang="nb-NO" dirty="0"/>
              <a:t>utvikle nasjonale </a:t>
            </a:r>
            <a:r>
              <a:rPr lang="nb-NO" dirty="0" err="1"/>
              <a:t>faglege</a:t>
            </a:r>
            <a:r>
              <a:rPr lang="nb-NO" dirty="0"/>
              <a:t> råd for </a:t>
            </a:r>
            <a:r>
              <a:rPr lang="nb-NO" dirty="0" err="1"/>
              <a:t>førebygging</a:t>
            </a:r>
            <a:r>
              <a:rPr lang="nb-NO" dirty="0"/>
              <a:t> og oppfølging </a:t>
            </a:r>
          </a:p>
          <a:p>
            <a:r>
              <a:rPr lang="nb-NO" dirty="0"/>
              <a:t>utvikle verktøy og </a:t>
            </a:r>
            <a:r>
              <a:rPr lang="nb-NO" dirty="0" err="1"/>
              <a:t>undersøkingar</a:t>
            </a:r>
            <a:r>
              <a:rPr lang="nb-NO" dirty="0"/>
              <a:t> som gir </a:t>
            </a:r>
            <a:r>
              <a:rPr lang="nb-NO" dirty="0" err="1"/>
              <a:t>skulane</a:t>
            </a:r>
            <a:r>
              <a:rPr lang="nb-NO" dirty="0"/>
              <a:t> </a:t>
            </a:r>
            <a:r>
              <a:rPr lang="nb-NO" dirty="0" err="1"/>
              <a:t>meir</a:t>
            </a:r>
            <a:r>
              <a:rPr lang="nb-NO" dirty="0"/>
              <a:t> informasjon</a:t>
            </a:r>
          </a:p>
          <a:p>
            <a:r>
              <a:rPr lang="nb-NO" dirty="0"/>
              <a:t>styrke den tverrsektorielle innsatsen</a:t>
            </a:r>
          </a:p>
          <a:p>
            <a:r>
              <a:rPr lang="nb-NO" sz="1600" dirty="0">
                <a:hlinkClick r:id="rId3"/>
              </a:rPr>
              <a:t>https://www.udir.no/laring-og-trivsel/forebygge-og-folge-opp-bekymringsfullt-fravar/</a:t>
            </a:r>
            <a:r>
              <a:rPr lang="nb-NO" sz="1600" dirty="0"/>
              <a:t> </a:t>
            </a:r>
          </a:p>
          <a:p>
            <a:endParaRPr lang="nb-NO" dirty="0"/>
          </a:p>
          <a:p>
            <a:endParaRPr lang="nb-NO" dirty="0"/>
          </a:p>
        </p:txBody>
      </p:sp>
      <p:sp>
        <p:nvSpPr>
          <p:cNvPr id="4" name="Tittel 3">
            <a:extLst>
              <a:ext uri="{FF2B5EF4-FFF2-40B4-BE49-F238E27FC236}">
                <a16:creationId xmlns:a16="http://schemas.microsoft.com/office/drawing/2014/main" id="{66BE0B10-8A5D-A11B-8067-E89C3A64C690}"/>
              </a:ext>
            </a:extLst>
          </p:cNvPr>
          <p:cNvSpPr>
            <a:spLocks noGrp="1"/>
          </p:cNvSpPr>
          <p:nvPr>
            <p:ph type="title"/>
          </p:nvPr>
        </p:nvSpPr>
        <p:spPr/>
        <p:txBody>
          <a:bodyPr/>
          <a:lstStyle/>
          <a:p>
            <a:r>
              <a:rPr lang="nb-NO" dirty="0"/>
              <a:t>Vegen </a:t>
            </a:r>
            <a:r>
              <a:rPr lang="nb-NO" dirty="0" err="1"/>
              <a:t>vidare</a:t>
            </a:r>
            <a:r>
              <a:rPr lang="nb-NO" dirty="0"/>
              <a:t> – regjeringa vil:</a:t>
            </a:r>
          </a:p>
        </p:txBody>
      </p:sp>
      <p:sp>
        <p:nvSpPr>
          <p:cNvPr id="5" name="Plassholder for tekst 4">
            <a:extLst>
              <a:ext uri="{FF2B5EF4-FFF2-40B4-BE49-F238E27FC236}">
                <a16:creationId xmlns:a16="http://schemas.microsoft.com/office/drawing/2014/main" id="{7F50C8B1-A151-94FA-33EC-BAB8B4C494AA}"/>
              </a:ext>
            </a:extLst>
          </p:cNvPr>
          <p:cNvSpPr>
            <a:spLocks noGrp="1"/>
          </p:cNvSpPr>
          <p:nvPr>
            <p:ph type="body" sz="quarter" idx="24"/>
          </p:nvPr>
        </p:nvSpPr>
        <p:spPr/>
        <p:txBody>
          <a:bodyPr/>
          <a:lstStyle/>
          <a:p>
            <a:endParaRPr lang="nb-NO" dirty="0"/>
          </a:p>
        </p:txBody>
      </p:sp>
      <p:pic>
        <p:nvPicPr>
          <p:cNvPr id="15" name="Plassholder for bilde 14">
            <a:extLst>
              <a:ext uri="{FF2B5EF4-FFF2-40B4-BE49-F238E27FC236}">
                <a16:creationId xmlns:a16="http://schemas.microsoft.com/office/drawing/2014/main" id="{A5CD8554-63A2-1AB1-8596-E84FEF91D484}"/>
              </a:ext>
            </a:extLst>
          </p:cNvPr>
          <p:cNvPicPr>
            <a:picLocks noGrp="1" noChangeAspect="1"/>
          </p:cNvPicPr>
          <p:nvPr>
            <p:ph type="pic" sz="quarter" idx="13"/>
          </p:nvPr>
        </p:nvPicPr>
        <p:blipFill>
          <a:blip r:embed="rId4"/>
          <a:srcRect t="6350" b="6350"/>
          <a:stretch/>
        </p:blipFill>
        <p:spPr/>
      </p:pic>
    </p:spTree>
    <p:extLst>
      <p:ext uri="{BB962C8B-B14F-4D97-AF65-F5344CB8AC3E}">
        <p14:creationId xmlns:p14="http://schemas.microsoft.com/office/powerpoint/2010/main" val="336994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287D8BE-7F12-4E9D-BCAE-57385379D16A}"/>
              </a:ext>
            </a:extLst>
          </p:cNvPr>
          <p:cNvSpPr>
            <a:spLocks noGrp="1"/>
          </p:cNvSpPr>
          <p:nvPr>
            <p:ph type="body" sz="quarter" idx="11"/>
          </p:nvPr>
        </p:nvSpPr>
        <p:spPr/>
        <p:txBody>
          <a:bodyPr/>
          <a:lstStyle/>
          <a:p>
            <a:r>
              <a:rPr lang="nn-NO" i="1" dirty="0"/>
              <a:t>	 	</a:t>
            </a:r>
            <a:endParaRPr lang="nn-NO" sz="1400" b="1" i="1" dirty="0"/>
          </a:p>
          <a:p>
            <a:r>
              <a:rPr lang="nn-NO" sz="2800" dirty="0"/>
              <a:t>Føremål:</a:t>
            </a:r>
          </a:p>
          <a:p>
            <a:pPr marL="1143000" lvl="1" indent="-457200"/>
            <a:r>
              <a:rPr lang="nn-NO" sz="2400" dirty="0"/>
              <a:t>oppnå meir nærvær</a:t>
            </a:r>
          </a:p>
          <a:p>
            <a:pPr marL="1143000" lvl="1" indent="-457200"/>
            <a:r>
              <a:rPr lang="nn-NO" sz="2400" dirty="0"/>
              <a:t>førebygge utvikling av bekymringsfullt fråvær</a:t>
            </a:r>
          </a:p>
          <a:p>
            <a:pPr marL="1143000" lvl="1" indent="-457200"/>
            <a:r>
              <a:rPr lang="nn-NO" sz="2400" dirty="0"/>
              <a:t>betre moglegheita til å fullføre og bestå opplæringa</a:t>
            </a:r>
          </a:p>
          <a:p>
            <a:pPr marL="1143000" lvl="1" indent="-457200"/>
            <a:endParaRPr lang="nn-NO" sz="2400" dirty="0"/>
          </a:p>
          <a:p>
            <a:pPr lvl="1" indent="0">
              <a:buNone/>
            </a:pPr>
            <a:endParaRPr lang="nn-NO" sz="2400" dirty="0"/>
          </a:p>
          <a:p>
            <a:r>
              <a:rPr lang="nn-NO" sz="2800" dirty="0"/>
              <a:t>Oppgåver kan delegerast til rektor</a:t>
            </a:r>
          </a:p>
          <a:p>
            <a:pPr marL="457200" indent="-457200">
              <a:buFont typeface="Arial" panose="020B0604020202020204" pitchFamily="34" charset="0"/>
              <a:buChar char="•"/>
            </a:pPr>
            <a:endParaRPr lang="nb-NO" sz="2800" dirty="0"/>
          </a:p>
        </p:txBody>
      </p:sp>
      <p:sp>
        <p:nvSpPr>
          <p:cNvPr id="3" name="Tittel 2">
            <a:extLst>
              <a:ext uri="{FF2B5EF4-FFF2-40B4-BE49-F238E27FC236}">
                <a16:creationId xmlns:a16="http://schemas.microsoft.com/office/drawing/2014/main" id="{F2D81B30-1C5A-8562-59A2-F564AB270902}"/>
              </a:ext>
            </a:extLst>
          </p:cNvPr>
          <p:cNvSpPr>
            <a:spLocks noGrp="1"/>
          </p:cNvSpPr>
          <p:nvPr>
            <p:ph type="title"/>
          </p:nvPr>
        </p:nvSpPr>
        <p:spPr/>
        <p:txBody>
          <a:bodyPr/>
          <a:lstStyle/>
          <a:p>
            <a:r>
              <a:rPr kumimoji="0" lang="nn-NO" sz="2400" b="1" u="none" strike="noStrike" kern="1200" cap="none" spc="0" normalizeH="0" baseline="0" noProof="0" dirty="0">
                <a:ln>
                  <a:noFill/>
                </a:ln>
                <a:solidFill>
                  <a:srgbClr val="00244E"/>
                </a:solidFill>
                <a:effectLst/>
                <a:uLnTx/>
                <a:uFillTx/>
                <a:latin typeface="Open Sans"/>
                <a:ea typeface="+mn-ea"/>
                <a:cs typeface="+mn-cs"/>
              </a:rPr>
              <a:t>Kommunen og fylkeskommunen skal sørgje for at elevar med 	fråvær frå opplæringa blir følgde opp</a:t>
            </a:r>
            <a:r>
              <a:rPr lang="nn-NO" sz="2400" dirty="0">
                <a:solidFill>
                  <a:srgbClr val="00244E"/>
                </a:solidFill>
                <a:latin typeface="Open Sans"/>
                <a:ea typeface="+mn-ea"/>
                <a:cs typeface="+mn-cs"/>
              </a:rPr>
              <a:t> - </a:t>
            </a:r>
            <a:r>
              <a:rPr lang="nn-NO" sz="1400" dirty="0">
                <a:solidFill>
                  <a:srgbClr val="00244E"/>
                </a:solidFill>
                <a:latin typeface="Open Sans"/>
                <a:ea typeface="+mn-ea"/>
                <a:cs typeface="+mn-cs"/>
              </a:rPr>
              <a:t>o</a:t>
            </a:r>
            <a:r>
              <a:rPr kumimoji="0" lang="nn-NO" sz="1400" b="0" u="none" strike="noStrike" kern="1200" cap="none" spc="0" normalizeH="0" baseline="0" noProof="0" dirty="0" err="1">
                <a:ln>
                  <a:noFill/>
                </a:ln>
                <a:solidFill>
                  <a:srgbClr val="00244E"/>
                </a:solidFill>
                <a:effectLst/>
                <a:uLnTx/>
                <a:uFillTx/>
                <a:latin typeface="Open Sans"/>
                <a:ea typeface="+mn-ea"/>
                <a:cs typeface="+mn-cs"/>
              </a:rPr>
              <a:t>pplæringslova</a:t>
            </a:r>
            <a:r>
              <a:rPr kumimoji="0" lang="nn-NO" sz="1400" b="0" u="none" strike="noStrike" kern="1200" cap="none" spc="0" normalizeH="0" baseline="0" noProof="0" dirty="0">
                <a:ln>
                  <a:noFill/>
                </a:ln>
                <a:solidFill>
                  <a:srgbClr val="00244E"/>
                </a:solidFill>
                <a:effectLst/>
                <a:uLnTx/>
                <a:uFillTx/>
                <a:latin typeface="Open Sans"/>
                <a:ea typeface="+mn-ea"/>
                <a:cs typeface="+mn-cs"/>
              </a:rPr>
              <a:t> § 10-6, første ledd </a:t>
            </a:r>
            <a:r>
              <a:rPr kumimoji="0" lang="nn-NO" sz="1400" b="0" i="1" u="none" strike="noStrike" kern="1200" cap="none" spc="0" normalizeH="0" baseline="0" noProof="0" dirty="0">
                <a:ln>
                  <a:noFill/>
                </a:ln>
                <a:solidFill>
                  <a:srgbClr val="00244E"/>
                </a:solidFill>
                <a:effectLst/>
                <a:uLnTx/>
                <a:uFillTx/>
                <a:latin typeface="Open Sans"/>
                <a:ea typeface="+mn-ea"/>
                <a:cs typeface="+mn-cs"/>
              </a:rPr>
              <a:t>	</a:t>
            </a:r>
            <a:endParaRPr lang="nb-NO" dirty="0"/>
          </a:p>
        </p:txBody>
      </p:sp>
    </p:spTree>
    <p:extLst>
      <p:ext uri="{BB962C8B-B14F-4D97-AF65-F5344CB8AC3E}">
        <p14:creationId xmlns:p14="http://schemas.microsoft.com/office/powerpoint/2010/main" val="42344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47D9DAB-692E-A0BB-74BD-B871FD1754E1}"/>
              </a:ext>
            </a:extLst>
          </p:cNvPr>
          <p:cNvSpPr>
            <a:spLocks noGrp="1"/>
          </p:cNvSpPr>
          <p:nvPr>
            <p:ph type="body" sz="quarter" idx="12"/>
          </p:nvPr>
        </p:nvSpPr>
        <p:spPr>
          <a:xfrm>
            <a:off x="6096000" y="2695388"/>
            <a:ext cx="5040306" cy="3613337"/>
          </a:xfrm>
        </p:spPr>
        <p:txBody>
          <a:bodyPr>
            <a:normAutofit/>
          </a:bodyPr>
          <a:lstStyle/>
          <a:p>
            <a:r>
              <a:rPr lang="nb-NO" sz="2800" dirty="0"/>
              <a:t>Plikta gjeld </a:t>
            </a:r>
          </a:p>
          <a:p>
            <a:endParaRPr lang="nb-NO" sz="2800" dirty="0"/>
          </a:p>
          <a:p>
            <a:pPr marL="457200" indent="-457200">
              <a:buFont typeface="Arial" panose="020B0604020202020204" pitchFamily="34" charset="0"/>
              <a:buChar char="•"/>
            </a:pPr>
            <a:r>
              <a:rPr lang="nb-NO" sz="2800" dirty="0" err="1"/>
              <a:t>frå</a:t>
            </a:r>
            <a:r>
              <a:rPr lang="nb-NO" sz="2800" dirty="0"/>
              <a:t> første </a:t>
            </a:r>
            <a:r>
              <a:rPr lang="nb-NO" sz="2800" dirty="0" err="1"/>
              <a:t>fråværsdag</a:t>
            </a:r>
            <a:endParaRPr lang="nb-NO" sz="2800" dirty="0"/>
          </a:p>
          <a:p>
            <a:endParaRPr lang="nb-NO" sz="2800" dirty="0"/>
          </a:p>
          <a:p>
            <a:pPr marL="457200" indent="-457200">
              <a:buFont typeface="Arial" panose="020B0604020202020204" pitchFamily="34" charset="0"/>
              <a:buChar char="•"/>
            </a:pPr>
            <a:r>
              <a:rPr lang="nb-NO" sz="2800" dirty="0"/>
              <a:t>alle </a:t>
            </a:r>
            <a:r>
              <a:rPr lang="nb-NO" sz="2800" dirty="0" err="1"/>
              <a:t>typar</a:t>
            </a:r>
            <a:r>
              <a:rPr lang="nb-NO" sz="2800" dirty="0"/>
              <a:t> </a:t>
            </a:r>
            <a:r>
              <a:rPr lang="nb-NO" sz="2800" dirty="0" err="1"/>
              <a:t>fråvær</a:t>
            </a:r>
            <a:endParaRPr lang="nb-NO" sz="2800" dirty="0"/>
          </a:p>
          <a:p>
            <a:pPr marL="342900" indent="-342900">
              <a:buFont typeface="Arial" panose="020B0604020202020204" pitchFamily="34" charset="0"/>
              <a:buChar char="•"/>
            </a:pPr>
            <a:endParaRPr lang="nb-NO" dirty="0"/>
          </a:p>
          <a:p>
            <a:endParaRPr lang="nb-NO" dirty="0"/>
          </a:p>
        </p:txBody>
      </p:sp>
      <p:pic>
        <p:nvPicPr>
          <p:cNvPr id="4" name="Bilde 3">
            <a:extLst>
              <a:ext uri="{FF2B5EF4-FFF2-40B4-BE49-F238E27FC236}">
                <a16:creationId xmlns:a16="http://schemas.microsoft.com/office/drawing/2014/main" id="{70460FB5-7FE2-C499-7679-75DB47A0CCDB}"/>
              </a:ext>
            </a:extLst>
          </p:cNvPr>
          <p:cNvPicPr>
            <a:picLocks noChangeAspect="1"/>
          </p:cNvPicPr>
          <p:nvPr/>
        </p:nvPicPr>
        <p:blipFill>
          <a:blip r:embed="rId3"/>
          <a:stretch>
            <a:fillRect/>
          </a:stretch>
        </p:blipFill>
        <p:spPr>
          <a:xfrm>
            <a:off x="260024" y="-1"/>
            <a:ext cx="5032093" cy="6800127"/>
          </a:xfrm>
          <a:prstGeom prst="rect">
            <a:avLst/>
          </a:prstGeom>
          <a:noFill/>
        </p:spPr>
      </p:pic>
      <p:sp>
        <p:nvSpPr>
          <p:cNvPr id="3" name="Tittel 2">
            <a:extLst>
              <a:ext uri="{FF2B5EF4-FFF2-40B4-BE49-F238E27FC236}">
                <a16:creationId xmlns:a16="http://schemas.microsoft.com/office/drawing/2014/main" id="{99DF44A9-A239-E6EE-327D-4599C2FEC82D}"/>
              </a:ext>
            </a:extLst>
          </p:cNvPr>
          <p:cNvSpPr>
            <a:spLocks noGrp="1"/>
          </p:cNvSpPr>
          <p:nvPr>
            <p:ph type="title"/>
          </p:nvPr>
        </p:nvSpPr>
        <p:spPr>
          <a:xfrm>
            <a:off x="6096000" y="1426144"/>
            <a:ext cx="5040306" cy="1077209"/>
          </a:xfrm>
        </p:spPr>
        <p:txBody>
          <a:bodyPr anchor="b">
            <a:normAutofit/>
          </a:bodyPr>
          <a:lstStyle/>
          <a:p>
            <a:pPr>
              <a:lnSpc>
                <a:spcPct val="90000"/>
              </a:lnSpc>
            </a:pPr>
            <a:r>
              <a:rPr lang="nb-NO" sz="2800" b="1" dirty="0"/>
              <a:t>Alt </a:t>
            </a:r>
            <a:r>
              <a:rPr lang="nb-NO" sz="2800" b="1" dirty="0" err="1"/>
              <a:t>fråvær</a:t>
            </a:r>
            <a:r>
              <a:rPr lang="nb-NO" sz="2800" b="1" dirty="0"/>
              <a:t> skal </a:t>
            </a:r>
            <a:r>
              <a:rPr lang="nb-NO" sz="2800" b="1" dirty="0" err="1"/>
              <a:t>følgjast</a:t>
            </a:r>
            <a:r>
              <a:rPr lang="nb-NO" sz="2800" b="1" dirty="0"/>
              <a:t> opp</a:t>
            </a:r>
          </a:p>
        </p:txBody>
      </p:sp>
      <p:sp>
        <p:nvSpPr>
          <p:cNvPr id="9" name="Text Placeholder 4">
            <a:extLst>
              <a:ext uri="{FF2B5EF4-FFF2-40B4-BE49-F238E27FC236}">
                <a16:creationId xmlns:a16="http://schemas.microsoft.com/office/drawing/2014/main" id="{B29472F2-0825-A859-EB4B-75538148F603}"/>
              </a:ext>
            </a:extLst>
          </p:cNvPr>
          <p:cNvSpPr>
            <a:spLocks noGrp="1"/>
          </p:cNvSpPr>
          <p:nvPr>
            <p:ph type="body" sz="quarter" idx="24"/>
          </p:nvPr>
        </p:nvSpPr>
        <p:spPr>
          <a:xfrm>
            <a:off x="6139148" y="6590875"/>
            <a:ext cx="3868452" cy="153888"/>
          </a:xfrm>
        </p:spPr>
        <p:txBody>
          <a:bodyPr/>
          <a:lstStyle/>
          <a:p>
            <a:r>
              <a:rPr lang="en-US" dirty="0"/>
              <a:t>Ken Willy Wilhelmsen/NRK</a:t>
            </a:r>
          </a:p>
        </p:txBody>
      </p:sp>
    </p:spTree>
    <p:extLst>
      <p:ext uri="{BB962C8B-B14F-4D97-AF65-F5344CB8AC3E}">
        <p14:creationId xmlns:p14="http://schemas.microsoft.com/office/powerpoint/2010/main" val="395896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905BE10-EA38-60B0-AE0C-4EBB65BAF94F}"/>
              </a:ext>
            </a:extLst>
          </p:cNvPr>
          <p:cNvSpPr>
            <a:spLocks noGrp="1"/>
          </p:cNvSpPr>
          <p:nvPr>
            <p:ph type="body" sz="quarter" idx="11"/>
          </p:nvPr>
        </p:nvSpPr>
        <p:spPr/>
        <p:txBody>
          <a:bodyPr/>
          <a:lstStyle/>
          <a:p>
            <a:endParaRPr lang="nb-NO" dirty="0"/>
          </a:p>
          <a:p>
            <a:pPr marL="342900" indent="-342900">
              <a:buFont typeface="Arial" panose="020B0604020202020204" pitchFamily="34" charset="0"/>
              <a:buChar char="•"/>
            </a:pPr>
            <a:r>
              <a:rPr lang="nb-NO" dirty="0"/>
              <a:t>Oppfølginga må </a:t>
            </a:r>
            <a:r>
              <a:rPr lang="nb-NO" dirty="0" err="1"/>
              <a:t>vere</a:t>
            </a:r>
            <a:r>
              <a:rPr lang="nb-NO" dirty="0"/>
              <a:t> eigna til å oppfylle formålet med lovfestinga av regelen</a:t>
            </a:r>
          </a:p>
          <a:p>
            <a:pPr marL="342900" indent="-342900">
              <a:buFont typeface="Arial" panose="020B0604020202020204" pitchFamily="34" charset="0"/>
              <a:buChar char="•"/>
            </a:pPr>
            <a:r>
              <a:rPr lang="nb-NO" dirty="0"/>
              <a:t>Plikta må </a:t>
            </a:r>
            <a:r>
              <a:rPr lang="nb-NO" dirty="0" err="1"/>
              <a:t>sjåast</a:t>
            </a:r>
            <a:r>
              <a:rPr lang="nb-NO" dirty="0"/>
              <a:t> i lys av kommunen sine plikter etter </a:t>
            </a:r>
            <a:r>
              <a:rPr lang="nb-NO" dirty="0" err="1"/>
              <a:t>reglane</a:t>
            </a:r>
            <a:r>
              <a:rPr lang="nb-NO" dirty="0"/>
              <a:t> om </a:t>
            </a:r>
            <a:r>
              <a:rPr lang="nb-NO" dirty="0" err="1"/>
              <a:t>skulemiljø</a:t>
            </a:r>
            <a:r>
              <a:rPr lang="nb-NO" dirty="0"/>
              <a:t> og tilpassa opplæring</a:t>
            </a:r>
          </a:p>
          <a:p>
            <a:pPr marL="342900" indent="-342900">
              <a:buFont typeface="Arial" panose="020B0604020202020204" pitchFamily="34" charset="0"/>
              <a:buChar char="•"/>
            </a:pPr>
            <a:r>
              <a:rPr lang="nb-NO" dirty="0" err="1"/>
              <a:t>Skulen</a:t>
            </a:r>
            <a:r>
              <a:rPr lang="nb-NO" dirty="0"/>
              <a:t> bør jobbe </a:t>
            </a:r>
            <a:r>
              <a:rPr lang="nb-NO" dirty="0" err="1"/>
              <a:t>førebyggande</a:t>
            </a:r>
            <a:r>
              <a:rPr lang="nb-NO" dirty="0"/>
              <a:t> med nærværsarbeid </a:t>
            </a:r>
          </a:p>
          <a:p>
            <a:pPr marL="342900" indent="-342900">
              <a:buFont typeface="Arial" panose="020B0604020202020204" pitchFamily="34" charset="0"/>
              <a:buChar char="•"/>
            </a:pPr>
            <a:r>
              <a:rPr lang="nn-NO" dirty="0"/>
              <a:t>Viktig med godt samarbeid med heimen</a:t>
            </a:r>
          </a:p>
          <a:p>
            <a:endParaRPr lang="nb-NO" dirty="0"/>
          </a:p>
        </p:txBody>
      </p:sp>
      <p:sp>
        <p:nvSpPr>
          <p:cNvPr id="3" name="Tittel 2">
            <a:extLst>
              <a:ext uri="{FF2B5EF4-FFF2-40B4-BE49-F238E27FC236}">
                <a16:creationId xmlns:a16="http://schemas.microsoft.com/office/drawing/2014/main" id="{68492931-DC5D-7302-4611-888442AFAB1D}"/>
              </a:ext>
            </a:extLst>
          </p:cNvPr>
          <p:cNvSpPr>
            <a:spLocks noGrp="1"/>
          </p:cNvSpPr>
          <p:nvPr>
            <p:ph type="title"/>
          </p:nvPr>
        </p:nvSpPr>
        <p:spPr>
          <a:prstGeom prst="rect">
            <a:avLst/>
          </a:prstGeom>
        </p:spPr>
        <p:txBody>
          <a:bodyPr/>
          <a:lstStyle/>
          <a:p>
            <a:r>
              <a:rPr lang="nb-NO" b="1" dirty="0"/>
              <a:t>Kommunen </a:t>
            </a:r>
            <a:r>
              <a:rPr lang="nb-NO" b="1" dirty="0" err="1"/>
              <a:t>avgjer</a:t>
            </a:r>
            <a:r>
              <a:rPr lang="nb-NO" b="1" dirty="0"/>
              <a:t> </a:t>
            </a:r>
            <a:r>
              <a:rPr lang="nb-NO" b="1" dirty="0" err="1"/>
              <a:t>sjølv</a:t>
            </a:r>
            <a:r>
              <a:rPr lang="nb-NO" b="1" dirty="0"/>
              <a:t> korleis </a:t>
            </a:r>
            <a:r>
              <a:rPr lang="nb-NO" b="1" dirty="0" err="1"/>
              <a:t>elevane</a:t>
            </a:r>
            <a:r>
              <a:rPr lang="nb-NO" b="1" dirty="0"/>
              <a:t> skal </a:t>
            </a:r>
            <a:r>
              <a:rPr lang="nb-NO" b="1" dirty="0" err="1"/>
              <a:t>følgjast</a:t>
            </a:r>
            <a:r>
              <a:rPr lang="nb-NO" b="1" dirty="0"/>
              <a:t> opp</a:t>
            </a:r>
          </a:p>
        </p:txBody>
      </p:sp>
    </p:spTree>
    <p:extLst>
      <p:ext uri="{BB962C8B-B14F-4D97-AF65-F5344CB8AC3E}">
        <p14:creationId xmlns:p14="http://schemas.microsoft.com/office/powerpoint/2010/main" val="356766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10B2A34B-48AE-A85C-9A72-F9B40650D3A4}"/>
              </a:ext>
            </a:extLst>
          </p:cNvPr>
          <p:cNvSpPr>
            <a:spLocks noGrp="1"/>
          </p:cNvSpPr>
          <p:nvPr>
            <p:ph type="body" sz="quarter" idx="12"/>
          </p:nvPr>
        </p:nvSpPr>
        <p:spPr/>
        <p:txBody>
          <a:bodyPr/>
          <a:lstStyle/>
          <a:p>
            <a:endParaRPr lang="en-US" sz="2800" dirty="0"/>
          </a:p>
          <a:p>
            <a:pPr marL="342900" indent="-342900">
              <a:buFont typeface="Arial" panose="020B0604020202020204" pitchFamily="34" charset="0"/>
              <a:buChar char="•"/>
            </a:pPr>
            <a:r>
              <a:rPr lang="en-US" sz="2800" dirty="0" err="1"/>
              <a:t>Kommunen</a:t>
            </a:r>
            <a:r>
              <a:rPr lang="en-US" sz="2800" dirty="0"/>
              <a:t> </a:t>
            </a:r>
            <a:r>
              <a:rPr lang="en-US" sz="2800" dirty="0" err="1"/>
              <a:t>bør</a:t>
            </a:r>
            <a:r>
              <a:rPr lang="en-US" sz="2800" dirty="0"/>
              <a:t> ha </a:t>
            </a:r>
            <a:r>
              <a:rPr lang="en-US" sz="2800" dirty="0" err="1"/>
              <a:t>gode</a:t>
            </a:r>
            <a:r>
              <a:rPr lang="en-US" sz="2800" dirty="0"/>
              <a:t> </a:t>
            </a:r>
            <a:r>
              <a:rPr lang="en-US" sz="2800" dirty="0" err="1"/>
              <a:t>rutinar</a:t>
            </a:r>
            <a:r>
              <a:rPr lang="en-US" sz="2800" dirty="0"/>
              <a:t> for å </a:t>
            </a:r>
            <a:r>
              <a:rPr lang="en-US" sz="2800" dirty="0" err="1"/>
              <a:t>registrere</a:t>
            </a:r>
            <a:r>
              <a:rPr lang="en-US" sz="2800" dirty="0"/>
              <a:t> </a:t>
            </a:r>
            <a:r>
              <a:rPr lang="en-US" sz="2800" dirty="0" err="1"/>
              <a:t>ulike</a:t>
            </a:r>
            <a:r>
              <a:rPr lang="en-US" sz="2800" dirty="0"/>
              <a:t> </a:t>
            </a:r>
            <a:r>
              <a:rPr lang="en-US" sz="2800" dirty="0" err="1"/>
              <a:t>typar</a:t>
            </a:r>
            <a:r>
              <a:rPr lang="en-US" sz="2800" dirty="0"/>
              <a:t> av </a:t>
            </a:r>
            <a:r>
              <a:rPr lang="en-US" sz="2800" dirty="0" err="1"/>
              <a:t>fråvær</a:t>
            </a:r>
            <a:r>
              <a:rPr lang="en-US" sz="2800" dirty="0"/>
              <a:t> og </a:t>
            </a:r>
            <a:r>
              <a:rPr lang="en-US" sz="2800" dirty="0" err="1"/>
              <a:t>avdekke</a:t>
            </a:r>
            <a:r>
              <a:rPr lang="en-US" sz="2800" dirty="0"/>
              <a:t> </a:t>
            </a:r>
            <a:r>
              <a:rPr lang="en-US" sz="2800" dirty="0" err="1"/>
              <a:t>fråværsmønster</a:t>
            </a:r>
            <a:endParaRPr lang="en-US" sz="2800" dirty="0"/>
          </a:p>
          <a:p>
            <a:endParaRPr lang="en-US" sz="2800" dirty="0"/>
          </a:p>
          <a:p>
            <a:pPr marL="342900" indent="-342900">
              <a:buFont typeface="Arial" panose="020B0604020202020204" pitchFamily="34" charset="0"/>
              <a:buChar char="•"/>
            </a:pPr>
            <a:r>
              <a:rPr lang="en-US" sz="2800" dirty="0"/>
              <a:t>§ 25-1: </a:t>
            </a:r>
            <a:r>
              <a:rPr lang="en-US" sz="2800" dirty="0" err="1"/>
              <a:t>Reglar</a:t>
            </a:r>
            <a:r>
              <a:rPr lang="en-US" sz="2800" dirty="0"/>
              <a:t> for </a:t>
            </a:r>
            <a:r>
              <a:rPr lang="en-US" sz="2800" dirty="0" err="1"/>
              <a:t>behandling</a:t>
            </a:r>
            <a:r>
              <a:rPr lang="en-US" sz="2800" dirty="0"/>
              <a:t> av </a:t>
            </a:r>
            <a:r>
              <a:rPr lang="en-US" sz="2800" dirty="0" err="1"/>
              <a:t>personopplysningar</a:t>
            </a:r>
            <a:endParaRPr lang="en-US" sz="2800" dirty="0"/>
          </a:p>
          <a:p>
            <a:pPr marL="342900" indent="-342900">
              <a:buFont typeface="Arial" panose="020B0604020202020204" pitchFamily="34" charset="0"/>
              <a:buChar char="•"/>
            </a:pPr>
            <a:endParaRPr lang="en-US" dirty="0"/>
          </a:p>
        </p:txBody>
      </p:sp>
      <p:pic>
        <p:nvPicPr>
          <p:cNvPr id="4" name="Plassholder for bilde 3" descr="Skolepult med bøker og blyanter med tavle i bakgrunnen">
            <a:extLst>
              <a:ext uri="{FF2B5EF4-FFF2-40B4-BE49-F238E27FC236}">
                <a16:creationId xmlns:a16="http://schemas.microsoft.com/office/drawing/2014/main" id="{F2419DAA-8656-85C5-8840-1955F315DC7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062" r="23062"/>
          <a:stretch>
            <a:fillRect/>
          </a:stretch>
        </p:blipFill>
        <p:spPr/>
      </p:pic>
      <p:sp>
        <p:nvSpPr>
          <p:cNvPr id="13" name="Title 3">
            <a:extLst>
              <a:ext uri="{FF2B5EF4-FFF2-40B4-BE49-F238E27FC236}">
                <a16:creationId xmlns:a16="http://schemas.microsoft.com/office/drawing/2014/main" id="{903BDD42-7410-3D8F-2115-07B55A4A404B}"/>
              </a:ext>
            </a:extLst>
          </p:cNvPr>
          <p:cNvSpPr>
            <a:spLocks noGrp="1"/>
          </p:cNvSpPr>
          <p:nvPr>
            <p:ph type="title"/>
          </p:nvPr>
        </p:nvSpPr>
        <p:spPr/>
        <p:txBody>
          <a:bodyPr/>
          <a:lstStyle/>
          <a:p>
            <a:r>
              <a:rPr lang="en-US" sz="3200" b="1" dirty="0" err="1"/>
              <a:t>Kommunen</a:t>
            </a:r>
            <a:r>
              <a:rPr lang="en-US" sz="3200" b="1" dirty="0"/>
              <a:t> </a:t>
            </a:r>
            <a:r>
              <a:rPr lang="en-US" sz="3200" b="1" dirty="0" err="1"/>
              <a:t>må</a:t>
            </a:r>
            <a:r>
              <a:rPr lang="en-US" sz="3200" b="1" dirty="0"/>
              <a:t> ha </a:t>
            </a:r>
            <a:r>
              <a:rPr lang="en-US" sz="3200" b="1" dirty="0" err="1"/>
              <a:t>eit</a:t>
            </a:r>
            <a:r>
              <a:rPr lang="en-US" sz="3200" b="1" dirty="0"/>
              <a:t> system for </a:t>
            </a:r>
            <a:r>
              <a:rPr lang="en-US" sz="3200" b="1" dirty="0" err="1"/>
              <a:t>føring</a:t>
            </a:r>
            <a:r>
              <a:rPr lang="en-US" sz="3200" b="1" dirty="0"/>
              <a:t> av </a:t>
            </a:r>
            <a:r>
              <a:rPr lang="en-US" sz="3200" b="1" dirty="0" err="1"/>
              <a:t>fråvær</a:t>
            </a:r>
            <a:endParaRPr lang="en-US" sz="3200" b="1" dirty="0"/>
          </a:p>
        </p:txBody>
      </p:sp>
      <p:sp>
        <p:nvSpPr>
          <p:cNvPr id="15" name="Text Placeholder 4">
            <a:extLst>
              <a:ext uri="{FF2B5EF4-FFF2-40B4-BE49-F238E27FC236}">
                <a16:creationId xmlns:a16="http://schemas.microsoft.com/office/drawing/2014/main" id="{84D755B6-F27E-4A48-C148-BBA46D818F8E}"/>
              </a:ext>
            </a:extLst>
          </p:cNvPr>
          <p:cNvSpPr>
            <a:spLocks noGrp="1"/>
          </p:cNvSpPr>
          <p:nvPr>
            <p:ph type="body" sz="quarter" idx="24"/>
          </p:nvPr>
        </p:nvSpPr>
        <p:spPr>
          <a:prstGeom prst="rect">
            <a:avLst/>
          </a:prstGeom>
        </p:spPr>
        <p:txBody>
          <a:bodyPr>
            <a:normAutofit/>
          </a:bodyPr>
          <a:lstStyle/>
          <a:p>
            <a:r>
              <a:rPr lang="en-US" dirty="0"/>
              <a:t>: </a:t>
            </a:r>
            <a:r>
              <a:rPr lang="en-US" dirty="0" err="1"/>
              <a:t>Stockbilde</a:t>
            </a:r>
            <a:endParaRPr lang="en-US" dirty="0"/>
          </a:p>
        </p:txBody>
      </p:sp>
    </p:spTree>
    <p:extLst>
      <p:ext uri="{BB962C8B-B14F-4D97-AF65-F5344CB8AC3E}">
        <p14:creationId xmlns:p14="http://schemas.microsoft.com/office/powerpoint/2010/main" val="396072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C20A622-DF13-F792-A19F-4D60D3659C90}"/>
              </a:ext>
            </a:extLst>
          </p:cNvPr>
          <p:cNvSpPr>
            <a:spLocks noGrp="1"/>
          </p:cNvSpPr>
          <p:nvPr>
            <p:ph type="body" sz="quarter" idx="11"/>
          </p:nvPr>
        </p:nvSpPr>
        <p:spPr/>
        <p:txBody>
          <a:bodyPr/>
          <a:lstStyle/>
          <a:p>
            <a:pPr marL="342900" indent="-342900">
              <a:buFont typeface="Arial" panose="020B0604020202020204" pitchFamily="34" charset="0"/>
              <a:buChar char="•"/>
            </a:pPr>
            <a:r>
              <a:rPr lang="nb-NO" sz="2800" dirty="0" err="1"/>
              <a:t>Førebygging</a:t>
            </a:r>
            <a:r>
              <a:rPr lang="nb-NO" sz="2800" dirty="0"/>
              <a:t> av </a:t>
            </a:r>
            <a:r>
              <a:rPr lang="nb-NO" sz="2800" dirty="0" err="1"/>
              <a:t>ytterlegare</a:t>
            </a:r>
            <a:r>
              <a:rPr lang="nb-NO" sz="2800" dirty="0"/>
              <a:t> </a:t>
            </a:r>
            <a:r>
              <a:rPr lang="nb-NO" sz="2800" dirty="0" err="1"/>
              <a:t>fråvær</a:t>
            </a:r>
            <a:r>
              <a:rPr lang="nb-NO" sz="2800" dirty="0"/>
              <a:t> vil </a:t>
            </a:r>
            <a:r>
              <a:rPr lang="nb-NO" sz="2800" dirty="0" err="1"/>
              <a:t>oftast</a:t>
            </a:r>
            <a:r>
              <a:rPr lang="nb-NO" sz="2800" dirty="0"/>
              <a:t> </a:t>
            </a:r>
            <a:r>
              <a:rPr lang="nb-NO" sz="2800" dirty="0" err="1"/>
              <a:t>krevje</a:t>
            </a:r>
            <a:r>
              <a:rPr lang="nb-NO" sz="2800" dirty="0"/>
              <a:t> avdekking og oppfølging av årsaka til </a:t>
            </a:r>
            <a:r>
              <a:rPr lang="nb-NO" sz="2800" dirty="0" err="1"/>
              <a:t>fråværet</a:t>
            </a:r>
            <a:endParaRPr lang="nb-NO" sz="2800" dirty="0"/>
          </a:p>
          <a:p>
            <a:pPr marL="342900" indent="-342900">
              <a:buFont typeface="Arial" panose="020B0604020202020204" pitchFamily="34" charset="0"/>
              <a:buChar char="•"/>
            </a:pPr>
            <a:r>
              <a:rPr lang="nb-NO" sz="2800" dirty="0"/>
              <a:t>Langvarig / hyppig </a:t>
            </a:r>
            <a:r>
              <a:rPr lang="nb-NO" sz="2800" dirty="0" err="1"/>
              <a:t>fråvær</a:t>
            </a:r>
            <a:r>
              <a:rPr lang="nb-NO" sz="2800" dirty="0"/>
              <a:t> krev individuelt tilpassa tiltak – viktig med kartlegging av </a:t>
            </a:r>
            <a:r>
              <a:rPr lang="nb-NO" sz="2800" dirty="0" err="1"/>
              <a:t>fråværet</a:t>
            </a:r>
            <a:r>
              <a:rPr lang="nb-NO" sz="2800" dirty="0"/>
              <a:t> til den enkelte elev</a:t>
            </a:r>
          </a:p>
          <a:p>
            <a:pPr marL="342900" indent="-342900">
              <a:buFont typeface="Arial" panose="020B0604020202020204" pitchFamily="34" charset="0"/>
              <a:buChar char="•"/>
            </a:pPr>
            <a:r>
              <a:rPr lang="nb-NO" sz="2800" dirty="0"/>
              <a:t>Ekstra </a:t>
            </a:r>
            <a:r>
              <a:rPr lang="nb-NO" sz="2800" dirty="0" err="1"/>
              <a:t>merksemd</a:t>
            </a:r>
            <a:r>
              <a:rPr lang="nb-NO" sz="2800" dirty="0"/>
              <a:t> på </a:t>
            </a:r>
            <a:r>
              <a:rPr lang="nb-NO" sz="2800" dirty="0" err="1"/>
              <a:t>elevar</a:t>
            </a:r>
            <a:r>
              <a:rPr lang="nb-NO" sz="2800" dirty="0"/>
              <a:t> som </a:t>
            </a:r>
            <a:r>
              <a:rPr lang="nb-NO" sz="2800" dirty="0" err="1"/>
              <a:t>ikkje</a:t>
            </a:r>
            <a:r>
              <a:rPr lang="nb-NO" sz="2800" dirty="0"/>
              <a:t> møter første </a:t>
            </a:r>
            <a:r>
              <a:rPr lang="nb-NO" sz="2800" dirty="0" err="1"/>
              <a:t>skuledag</a:t>
            </a:r>
            <a:r>
              <a:rPr lang="nb-NO" sz="2800" dirty="0"/>
              <a:t> etter </a:t>
            </a:r>
            <a:r>
              <a:rPr lang="nb-NO" sz="2800" dirty="0" err="1"/>
              <a:t>sommarferien</a:t>
            </a:r>
            <a:endParaRPr lang="nb-NO" sz="2800" dirty="0"/>
          </a:p>
          <a:p>
            <a:pPr marL="342900" indent="-342900">
              <a:buFont typeface="Arial" panose="020B0604020202020204" pitchFamily="34" charset="0"/>
              <a:buChar char="•"/>
            </a:pPr>
            <a:r>
              <a:rPr lang="nb-NO" sz="2800" dirty="0" err="1"/>
              <a:t>Fråvær</a:t>
            </a:r>
            <a:r>
              <a:rPr lang="nb-NO" sz="2800" dirty="0"/>
              <a:t> som medfører tap av rett til vurdering</a:t>
            </a:r>
          </a:p>
          <a:p>
            <a:pPr marL="1028700" lvl="1" indent="-342900"/>
            <a:endParaRPr lang="nb-NO" sz="2800" dirty="0"/>
          </a:p>
        </p:txBody>
      </p:sp>
      <p:sp>
        <p:nvSpPr>
          <p:cNvPr id="3" name="Tittel 2">
            <a:extLst>
              <a:ext uri="{FF2B5EF4-FFF2-40B4-BE49-F238E27FC236}">
                <a16:creationId xmlns:a16="http://schemas.microsoft.com/office/drawing/2014/main" id="{F76ED41E-B8FD-44A8-A29C-F8E63FBE68A4}"/>
              </a:ext>
            </a:extLst>
          </p:cNvPr>
          <p:cNvSpPr>
            <a:spLocks noGrp="1"/>
          </p:cNvSpPr>
          <p:nvPr>
            <p:ph type="title"/>
          </p:nvPr>
        </p:nvSpPr>
        <p:spPr/>
        <p:txBody>
          <a:bodyPr/>
          <a:lstStyle/>
          <a:p>
            <a:r>
              <a:rPr lang="nb-NO" dirty="0"/>
              <a:t>Oppfølginga vil avhenge av årsaka til </a:t>
            </a:r>
            <a:r>
              <a:rPr lang="nb-NO" dirty="0" err="1"/>
              <a:t>fråværet</a:t>
            </a:r>
            <a:endParaRPr lang="nb-NO" dirty="0"/>
          </a:p>
        </p:txBody>
      </p:sp>
    </p:spTree>
    <p:extLst>
      <p:ext uri="{BB962C8B-B14F-4D97-AF65-F5344CB8AC3E}">
        <p14:creationId xmlns:p14="http://schemas.microsoft.com/office/powerpoint/2010/main" val="3066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FA94093-14C1-427C-B04C-3C5B860C832E}"/>
              </a:ext>
            </a:extLst>
          </p:cNvPr>
          <p:cNvSpPr>
            <a:spLocks noGrp="1"/>
          </p:cNvSpPr>
          <p:nvPr>
            <p:ph type="body" sz="quarter" idx="11"/>
          </p:nvPr>
        </p:nvSpPr>
        <p:spPr>
          <a:xfrm>
            <a:off x="1057541" y="1862254"/>
            <a:ext cx="10078772" cy="4446993"/>
          </a:xfrm>
        </p:spPr>
        <p:txBody>
          <a:bodyPr/>
          <a:lstStyle/>
          <a:p>
            <a:endParaRPr lang="nb-NO" dirty="0"/>
          </a:p>
          <a:p>
            <a:pPr marL="342900" indent="-342900">
              <a:buFont typeface="Arial" panose="020B0604020202020204" pitchFamily="34" charset="0"/>
              <a:buChar char="•"/>
            </a:pPr>
            <a:r>
              <a:rPr lang="nb-NO" dirty="0"/>
              <a:t>PPT skal støtte og rettleie </a:t>
            </a:r>
            <a:r>
              <a:rPr lang="nb-NO" dirty="0" err="1"/>
              <a:t>skulane</a:t>
            </a:r>
            <a:r>
              <a:rPr lang="nb-NO" dirty="0"/>
              <a:t> der spesialistkompetansen </a:t>
            </a:r>
            <a:r>
              <a:rPr lang="nb-NO" dirty="0" err="1"/>
              <a:t>deira</a:t>
            </a:r>
            <a:r>
              <a:rPr lang="nb-NO" dirty="0"/>
              <a:t> er relevant og </a:t>
            </a:r>
            <a:r>
              <a:rPr lang="nb-NO" dirty="0" err="1"/>
              <a:t>eit</a:t>
            </a:r>
            <a:r>
              <a:rPr lang="nb-NO" dirty="0"/>
              <a:t> nødvendig supplement: </a:t>
            </a:r>
          </a:p>
          <a:p>
            <a:pPr marL="1028700" lvl="1" indent="-342900"/>
            <a:r>
              <a:rPr lang="nb-NO" dirty="0">
                <a:latin typeface="+mn-lt"/>
              </a:rPr>
              <a:t>i det generelle arbeidet med å skape </a:t>
            </a:r>
            <a:r>
              <a:rPr lang="nb-NO" dirty="0" err="1">
                <a:latin typeface="+mn-lt"/>
              </a:rPr>
              <a:t>eit</a:t>
            </a:r>
            <a:r>
              <a:rPr lang="nb-NO" dirty="0">
                <a:latin typeface="+mn-lt"/>
              </a:rPr>
              <a:t> godt og </a:t>
            </a:r>
            <a:r>
              <a:rPr lang="nb-NO" dirty="0" err="1">
                <a:latin typeface="+mn-lt"/>
              </a:rPr>
              <a:t>inkluderande</a:t>
            </a:r>
            <a:r>
              <a:rPr lang="nb-NO" dirty="0">
                <a:latin typeface="+mn-lt"/>
              </a:rPr>
              <a:t> </a:t>
            </a:r>
            <a:r>
              <a:rPr lang="nb-NO" dirty="0" err="1">
                <a:latin typeface="+mn-lt"/>
              </a:rPr>
              <a:t>tilbod</a:t>
            </a:r>
            <a:endParaRPr lang="nb-NO" dirty="0">
              <a:latin typeface="+mn-lt"/>
            </a:endParaRPr>
          </a:p>
          <a:p>
            <a:pPr marL="1028700" lvl="1" indent="-342900"/>
            <a:r>
              <a:rPr lang="nb-NO" dirty="0">
                <a:latin typeface="+mn-lt"/>
              </a:rPr>
              <a:t>når det er </a:t>
            </a:r>
            <a:r>
              <a:rPr lang="nb-NO" dirty="0" err="1">
                <a:latin typeface="+mn-lt"/>
              </a:rPr>
              <a:t>enkeltelevar</a:t>
            </a:r>
            <a:r>
              <a:rPr lang="nb-NO" dirty="0">
                <a:latin typeface="+mn-lt"/>
              </a:rPr>
              <a:t> </a:t>
            </a:r>
            <a:r>
              <a:rPr lang="nb-NO" dirty="0" err="1">
                <a:latin typeface="+mn-lt"/>
              </a:rPr>
              <a:t>skulen</a:t>
            </a:r>
            <a:r>
              <a:rPr lang="nb-NO" dirty="0">
                <a:latin typeface="+mn-lt"/>
              </a:rPr>
              <a:t> er bekymra for </a:t>
            </a:r>
          </a:p>
          <a:p>
            <a:pPr marL="342900" indent="-342900">
              <a:buFont typeface="Arial" panose="020B0604020202020204" pitchFamily="34" charset="0"/>
              <a:buChar char="•"/>
            </a:pPr>
            <a:r>
              <a:rPr lang="nn-NO" dirty="0"/>
              <a:t>Skulen, SFO og PPT skal samarbeide med andre tenesteytarar dersom samarbeid er nødvendig for å gi eleven eit heilskapleg og samordna tenestetilbod (§24-1)</a:t>
            </a:r>
          </a:p>
          <a:p>
            <a:endParaRPr lang="nb-NO" dirty="0"/>
          </a:p>
          <a:p>
            <a:pPr marL="1028700" lvl="1" indent="-342900"/>
            <a:endParaRPr lang="nb-NO" dirty="0"/>
          </a:p>
        </p:txBody>
      </p:sp>
      <p:sp>
        <p:nvSpPr>
          <p:cNvPr id="3" name="Tittel 2">
            <a:extLst>
              <a:ext uri="{FF2B5EF4-FFF2-40B4-BE49-F238E27FC236}">
                <a16:creationId xmlns:a16="http://schemas.microsoft.com/office/drawing/2014/main" id="{4052842B-4F28-5D59-D77F-2C9DDDE6E5E5}"/>
              </a:ext>
            </a:extLst>
          </p:cNvPr>
          <p:cNvSpPr>
            <a:spLocks noGrp="1"/>
          </p:cNvSpPr>
          <p:nvPr>
            <p:ph type="title"/>
          </p:nvPr>
        </p:nvSpPr>
        <p:spPr>
          <a:xfrm>
            <a:off x="1055688" y="873125"/>
            <a:ext cx="10080625" cy="844163"/>
          </a:xfrm>
        </p:spPr>
        <p:txBody>
          <a:bodyPr/>
          <a:lstStyle/>
          <a:p>
            <a:r>
              <a:rPr lang="nb-NO" dirty="0"/>
              <a:t>Samarbeid på tvers av </a:t>
            </a:r>
            <a:r>
              <a:rPr lang="nb-NO" dirty="0" err="1"/>
              <a:t>tenester</a:t>
            </a:r>
            <a:endParaRPr lang="nb-NO" dirty="0"/>
          </a:p>
        </p:txBody>
      </p:sp>
    </p:spTree>
    <p:extLst>
      <p:ext uri="{BB962C8B-B14F-4D97-AF65-F5344CB8AC3E}">
        <p14:creationId xmlns:p14="http://schemas.microsoft.com/office/powerpoint/2010/main" val="77233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6E358FA-A22C-CA87-12BB-A380234F2343}"/>
              </a:ext>
            </a:extLst>
          </p:cNvPr>
          <p:cNvSpPr>
            <a:spLocks noGrp="1"/>
          </p:cNvSpPr>
          <p:nvPr>
            <p:ph type="body" sz="quarter" idx="12"/>
          </p:nvPr>
        </p:nvSpPr>
        <p:spPr/>
        <p:txBody>
          <a:bodyPr/>
          <a:lstStyle/>
          <a:p>
            <a:r>
              <a:rPr lang="nb-NO" sz="4800" b="1" dirty="0"/>
              <a:t>         Innkomne spørsmål</a:t>
            </a:r>
          </a:p>
        </p:txBody>
      </p:sp>
    </p:spTree>
    <p:extLst>
      <p:ext uri="{BB962C8B-B14F-4D97-AF65-F5344CB8AC3E}">
        <p14:creationId xmlns:p14="http://schemas.microsoft.com/office/powerpoint/2010/main" val="412326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D81DDEF-7132-34D7-4D90-D8F1E1A900D0}"/>
              </a:ext>
            </a:extLst>
          </p:cNvPr>
          <p:cNvSpPr>
            <a:spLocks noGrp="1"/>
          </p:cNvSpPr>
          <p:nvPr>
            <p:ph type="body" sz="quarter" idx="11"/>
          </p:nvPr>
        </p:nvSpPr>
        <p:spPr/>
        <p:txBody>
          <a:bodyPr/>
          <a:lstStyle/>
          <a:p>
            <a:pPr marL="342900" indent="-342900">
              <a:buFont typeface="Arial" panose="020B0604020202020204" pitchFamily="34" charset="0"/>
              <a:buChar char="•"/>
            </a:pPr>
            <a:r>
              <a:rPr lang="nn-NO" i="1" dirty="0"/>
              <a:t>§ 2-2 4. ledd: «Kommunen kan gi ein elev permisjon frå skolen dersom eleven får ei opplæring som samla sett er forsvarleg. Kommunen gir forskrift om permisjon frå skolen».</a:t>
            </a:r>
          </a:p>
          <a:p>
            <a:pPr marL="342900" indent="-342900">
              <a:buFont typeface="Arial" panose="020B0604020202020204" pitchFamily="34" charset="0"/>
              <a:buChar char="•"/>
            </a:pPr>
            <a:r>
              <a:rPr lang="nb-NO" dirty="0"/>
              <a:t>inga grense for kor lenge/ofte </a:t>
            </a:r>
            <a:r>
              <a:rPr lang="nb-NO" dirty="0" err="1"/>
              <a:t>ein</a:t>
            </a:r>
            <a:r>
              <a:rPr lang="nb-NO" dirty="0"/>
              <a:t> elev kan få permisjon</a:t>
            </a:r>
          </a:p>
          <a:p>
            <a:pPr marL="342900" indent="-342900">
              <a:buFont typeface="Arial" panose="020B0604020202020204" pitchFamily="34" charset="0"/>
              <a:buChar char="•"/>
            </a:pPr>
            <a:r>
              <a:rPr lang="nb-NO" dirty="0"/>
              <a:t>Krav om </a:t>
            </a:r>
            <a:r>
              <a:rPr lang="nb-NO" dirty="0" err="1"/>
              <a:t>forsvarlegheit</a:t>
            </a:r>
            <a:r>
              <a:rPr lang="nb-NO" dirty="0"/>
              <a:t> må </a:t>
            </a:r>
            <a:r>
              <a:rPr lang="nb-NO" dirty="0" err="1"/>
              <a:t>vurderast</a:t>
            </a:r>
            <a:r>
              <a:rPr lang="nb-NO" dirty="0"/>
              <a:t> individuelt</a:t>
            </a:r>
          </a:p>
          <a:p>
            <a:pPr marL="342900" indent="-342900">
              <a:buFont typeface="Arial" panose="020B0604020202020204" pitchFamily="34" charset="0"/>
              <a:buChar char="•"/>
            </a:pPr>
            <a:r>
              <a:rPr lang="nb-NO" dirty="0"/>
              <a:t>Kommunen skal gi </a:t>
            </a:r>
            <a:r>
              <a:rPr lang="nb-NO" dirty="0" err="1"/>
              <a:t>reglar</a:t>
            </a:r>
            <a:r>
              <a:rPr lang="nb-NO" dirty="0"/>
              <a:t> for eigen permisjonspraksis i forskrift</a:t>
            </a:r>
          </a:p>
          <a:p>
            <a:pPr marL="342900" indent="-342900">
              <a:buFont typeface="Arial" panose="020B0604020202020204" pitchFamily="34" charset="0"/>
              <a:buChar char="•"/>
            </a:pPr>
            <a:endParaRPr lang="nb-NO" dirty="0"/>
          </a:p>
        </p:txBody>
      </p:sp>
      <p:sp>
        <p:nvSpPr>
          <p:cNvPr id="3" name="Tittel 2">
            <a:extLst>
              <a:ext uri="{FF2B5EF4-FFF2-40B4-BE49-F238E27FC236}">
                <a16:creationId xmlns:a16="http://schemas.microsoft.com/office/drawing/2014/main" id="{454D3E57-A2D0-9A91-AE4F-AD7043623A55}"/>
              </a:ext>
            </a:extLst>
          </p:cNvPr>
          <p:cNvSpPr>
            <a:spLocks noGrp="1"/>
          </p:cNvSpPr>
          <p:nvPr>
            <p:ph type="title"/>
          </p:nvPr>
        </p:nvSpPr>
        <p:spPr>
          <a:xfrm>
            <a:off x="1055688" y="873125"/>
            <a:ext cx="10080625" cy="1291863"/>
          </a:xfrm>
        </p:spPr>
        <p:txBody>
          <a:bodyPr/>
          <a:lstStyle/>
          <a:p>
            <a:br>
              <a:rPr lang="nb-NO" b="1" dirty="0"/>
            </a:br>
            <a:br>
              <a:rPr lang="nb-NO" b="1" dirty="0"/>
            </a:br>
            <a:r>
              <a:rPr lang="nb-NO" b="1" dirty="0" err="1"/>
              <a:t>Ønskjer</a:t>
            </a:r>
            <a:r>
              <a:rPr lang="nb-NO" b="1" dirty="0"/>
              <a:t> ei presisering av § 2-2 4. avsnitt og</a:t>
            </a:r>
            <a:br>
              <a:rPr lang="nb-NO" b="1" dirty="0"/>
            </a:br>
            <a:r>
              <a:rPr lang="nb-NO" b="1" dirty="0"/>
              <a:t>§ 2-7 </a:t>
            </a:r>
          </a:p>
        </p:txBody>
      </p:sp>
    </p:spTree>
    <p:extLst>
      <p:ext uri="{BB962C8B-B14F-4D97-AF65-F5344CB8AC3E}">
        <p14:creationId xmlns:p14="http://schemas.microsoft.com/office/powerpoint/2010/main" val="3788364608"/>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mal_SFVL" id="{085A534C-5F3B-4C1B-A74A-8A3A85C73E35}" vid="{12F4F8EC-8E17-4C51-8058-0C94E5A4E6B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a6fa58e-5153-4bfa-9a8b-573d985a4186}" enabled="0" method="" siteId="{8a6fa58e-5153-4bfa-9a8b-573d985a4186}" removed="1"/>
</clbl:labelList>
</file>

<file path=docProps/app.xml><?xml version="1.0" encoding="utf-8"?>
<Properties xmlns="http://schemas.openxmlformats.org/officeDocument/2006/extended-properties" xmlns:vt="http://schemas.openxmlformats.org/officeDocument/2006/docPropsVTypes">
  <Template>PowerPoint_mal_SFVL</Template>
  <TotalTime>2780</TotalTime>
  <Words>3113</Words>
  <Application>Microsoft Office PowerPoint</Application>
  <PresentationFormat>Widescreen</PresentationFormat>
  <Paragraphs>138</Paragraphs>
  <Slides>16</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Arial</vt:lpstr>
      <vt:lpstr>Calibri</vt:lpstr>
      <vt:lpstr>Open Sans</vt:lpstr>
      <vt:lpstr>Open Sans SemiBold</vt:lpstr>
      <vt:lpstr>Office-tema</vt:lpstr>
      <vt:lpstr>PowerPoint-presentasjon</vt:lpstr>
      <vt:lpstr>Kommunen og fylkeskommunen skal sørgje for at elevar med  fråvær frå opplæringa blir følgde opp - opplæringslova § 10-6, første ledd  </vt:lpstr>
      <vt:lpstr>Alt fråvær skal følgjast opp</vt:lpstr>
      <vt:lpstr>Kommunen avgjer sjølv korleis elevane skal følgjast opp</vt:lpstr>
      <vt:lpstr>Kommunen må ha eit system for føring av fråvær</vt:lpstr>
      <vt:lpstr>Oppfølginga vil avhenge av årsaka til fråværet</vt:lpstr>
      <vt:lpstr>Samarbeid på tvers av tenester</vt:lpstr>
      <vt:lpstr>PowerPoint-presentasjon</vt:lpstr>
      <vt:lpstr>  Ønskjer ei presisering av § 2-2 4. avsnitt og § 2-7 </vt:lpstr>
      <vt:lpstr>PowerPoint-presentasjon</vt:lpstr>
      <vt:lpstr>Når går fråværssaker over til bekymringsmelding til barnevernet?</vt:lpstr>
      <vt:lpstr>«Kva slags kontroll blir ført med undervisninga/læringsutbyttet og den totale heimesituasjonen til barn som blir teikne ut av skulen for å ha privat heimeskule?  </vt:lpstr>
      <vt:lpstr>Kva skal til for å få innvilga heimeundervisning?</vt:lpstr>
      <vt:lpstr>Kor langt strekk plikta seg når skulen har «prøvd alt», men eleven framleis ikkje kjem?</vt:lpstr>
      <vt:lpstr>Kort oppsummert</vt:lpstr>
      <vt:lpstr>Vegen vidare – regjeringa vil: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Tandberg, Anne</dc:creator>
  <cp:lastModifiedBy>Tandberg, Anne</cp:lastModifiedBy>
  <cp:revision>1</cp:revision>
  <dcterms:created xsi:type="dcterms:W3CDTF">2024-10-22T10:30:55Z</dcterms:created>
  <dcterms:modified xsi:type="dcterms:W3CDTF">2024-12-04T09:25:53Z</dcterms:modified>
</cp:coreProperties>
</file>